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</p:sldMasterIdLst>
  <p:notesMasterIdLst>
    <p:notesMasterId r:id="rId6"/>
  </p:notesMasterIdLst>
  <p:handoutMasterIdLst>
    <p:handoutMasterId r:id="rId7"/>
  </p:handoutMasterIdLst>
  <p:sldIdLst>
    <p:sldId id="261" r:id="rId2"/>
    <p:sldId id="260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3F91"/>
    <a:srgbClr val="B72F8C"/>
    <a:srgbClr val="FFFF66"/>
    <a:srgbClr val="69A6FF"/>
    <a:srgbClr val="0066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4602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11/22/2021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2021/11/22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8293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1172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556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937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36447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13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02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5529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9037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4577197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2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16288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29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6129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2405527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5614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0833241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46978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49" r:id="rId18"/>
    <p:sldLayoutId id="2147483650" r:id="rId19"/>
    <p:sldLayoutId id="2147483651" r:id="rId20"/>
    <p:sldLayoutId id="2147483663" r:id="rId2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猜猜看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圓角矩形 3">
            <a:hlinkClick r:id="" action="ppaction://hlinkshowjump?jump=nextslide"/>
          </p:cNvPr>
          <p:cNvSpPr/>
          <p:nvPr/>
        </p:nvSpPr>
        <p:spPr>
          <a:xfrm>
            <a:off x="3264071" y="4437112"/>
            <a:ext cx="2298104" cy="10801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開</a:t>
            </a:r>
            <a:r>
              <a:rPr lang="zh-TW" altLang="en-US" sz="3600" dirty="0"/>
              <a:t>始</a:t>
            </a:r>
            <a:endParaRPr lang="en-US" altLang="zh-TW" sz="36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56" y="2700588"/>
            <a:ext cx="1371487" cy="14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68451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05192" cy="13943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星</a:t>
            </a:r>
            <a:r>
              <a:rPr lang="zh-TW" altLang="en-US" b="1" dirty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座</a:t>
            </a:r>
            <a:r>
              <a:rPr lang="en-US" altLang="zh-TW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  <a:endParaRPr lang="zh-TW" altLang="en-US" b="1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圓角矩形 2">
            <a:hlinkClick r:id="" action="ppaction://hlinkshowjump?jump=nextslide"/>
          </p:cNvPr>
          <p:cNvSpPr/>
          <p:nvPr/>
        </p:nvSpPr>
        <p:spPr>
          <a:xfrm>
            <a:off x="3252003" y="4247034"/>
            <a:ext cx="2802160" cy="16561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/>
              <a:t>雙子</a:t>
            </a:r>
            <a:endParaRPr lang="zh-TW" altLang="en-US" sz="4800" dirty="0"/>
          </a:p>
        </p:txBody>
      </p:sp>
      <p:sp>
        <p:nvSpPr>
          <p:cNvPr id="4" name="圓角矩形 3">
            <a:hlinkClick r:id="" action="ppaction://hlinkshowjump?jump=lastslide"/>
          </p:cNvPr>
          <p:cNvSpPr/>
          <p:nvPr/>
        </p:nvSpPr>
        <p:spPr>
          <a:xfrm>
            <a:off x="6138695" y="4231662"/>
            <a:ext cx="3001144" cy="16869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 smtClean="0"/>
              <a:t>巨蠍</a:t>
            </a:r>
            <a:endParaRPr lang="zh-TW" altLang="en-US" sz="6600" dirty="0"/>
          </a:p>
        </p:txBody>
      </p:sp>
      <p:sp>
        <p:nvSpPr>
          <p:cNvPr id="6" name="矩形 5"/>
          <p:cNvSpPr/>
          <p:nvPr/>
        </p:nvSpPr>
        <p:spPr>
          <a:xfrm>
            <a:off x="1115617" y="3933056"/>
            <a:ext cx="1080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4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49" y="1802428"/>
            <a:ext cx="2794000" cy="22098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1" y="1368152"/>
            <a:ext cx="2758607" cy="25649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45" y="1913886"/>
            <a:ext cx="1749407" cy="1932272"/>
          </a:xfrm>
          <a:prstGeom prst="rect">
            <a:avLst/>
          </a:prstGeom>
        </p:spPr>
      </p:pic>
      <p:sp>
        <p:nvSpPr>
          <p:cNvPr id="10" name="圓角矩形 9">
            <a:hlinkClick r:id="" action="ppaction://hlinkshowjump?jump=nextslide"/>
          </p:cNvPr>
          <p:cNvSpPr/>
          <p:nvPr/>
        </p:nvSpPr>
        <p:spPr>
          <a:xfrm>
            <a:off x="107714" y="4212903"/>
            <a:ext cx="2802160" cy="16561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/>
              <a:t>天秤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previousslide"/>
          </p:cNvPr>
          <p:cNvSpPr/>
          <p:nvPr/>
        </p:nvSpPr>
        <p:spPr>
          <a:xfrm>
            <a:off x="3275855" y="4437112"/>
            <a:ext cx="2286319" cy="15121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6000" dirty="0" smtClean="0"/>
          </a:p>
          <a:p>
            <a:pPr algn="ctr"/>
            <a:r>
              <a:rPr lang="zh-TW" altLang="en-US" sz="4800" dirty="0" smtClean="0"/>
              <a:t>重來</a:t>
            </a:r>
            <a:r>
              <a:rPr lang="zh-TW" altLang="en-US" sz="4800" dirty="0" smtClean="0"/>
              <a:t> </a:t>
            </a:r>
            <a:endParaRPr lang="zh-TW" altLang="en-US" sz="4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3682273" cy="368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09808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endshow"/>
          </p:cNvPr>
          <p:cNvSpPr/>
          <p:nvPr/>
        </p:nvSpPr>
        <p:spPr>
          <a:xfrm>
            <a:off x="3264071" y="4437112"/>
            <a:ext cx="2298104" cy="10801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結束</a:t>
            </a:r>
            <a:endParaRPr lang="en-US" altLang="zh-TW" sz="4000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64704"/>
            <a:ext cx="3178959" cy="35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4058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15</Words>
  <Application>Microsoft Office PowerPoint</Application>
  <PresentationFormat>如螢幕大小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微軟正黑體</vt:lpstr>
      <vt:lpstr>新細明體</vt:lpstr>
      <vt:lpstr>標楷體</vt:lpstr>
      <vt:lpstr>Arial</vt:lpstr>
      <vt:lpstr>Calibri</vt:lpstr>
      <vt:lpstr>Garamond</vt:lpstr>
      <vt:lpstr>有機</vt:lpstr>
      <vt:lpstr>猜猜看 </vt:lpstr>
      <vt:lpstr>星座                                         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2021-11-22T03:56:02Z</dcterms:modified>
</cp:coreProperties>
</file>