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66FF"/>
    <a:srgbClr val="FF99FF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2511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FF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猜猜看</a:t>
            </a:r>
            <a:endParaRPr lang="zh-TW" altLang="en-US" b="1" cap="none" dirty="0">
              <a:solidFill>
                <a:srgbClr val="FF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9966FF"/>
                </a:solidFill>
              </a:rPr>
              <a:t>星座</a:t>
            </a:r>
            <a:endParaRPr lang="zh-TW" altLang="en-US" dirty="0">
              <a:solidFill>
                <a:srgbClr val="9966FF"/>
              </a:solidFill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2807804" y="3645024"/>
            <a:ext cx="3528392" cy="1944216"/>
          </a:xfrm>
          <a:prstGeom prst="roundRect">
            <a:avLst/>
          </a:prstGeom>
          <a:gradFill>
            <a:gsLst>
              <a:gs pos="0">
                <a:schemeClr val="accent3">
                  <a:shade val="51000"/>
                  <a:satMod val="130000"/>
                </a:schemeClr>
              </a:gs>
              <a:gs pos="28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粗圓" panose="020B0609010101010101" pitchFamily="49" charset="-120"/>
                <a:ea typeface="文鼎粗圓" panose="020B0609010101010101" pitchFamily="49" charset="-120"/>
              </a:rPr>
              <a:t>開始</a:t>
            </a:r>
            <a:endParaRPr lang="zh-TW" altLang="en-US" sz="9600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3" name="type.wav"/>
          </p:stSnd>
        </p:sndAc>
      </p:transition>
    </mc:Choice>
    <mc:Fallback>
      <p:transition spd="slow" advClick="0">
        <p:circl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5112568" cy="86409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我是什們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星座</a:t>
            </a:r>
            <a:r>
              <a:rPr lang="zh-TW" altLang="en-US" sz="4800" dirty="0">
                <a:solidFill>
                  <a:srgbClr val="9966FF"/>
                </a:solidFill>
              </a:rPr>
              <a:t/>
            </a:r>
            <a:br>
              <a:rPr lang="zh-TW" altLang="en-US" sz="4800" dirty="0">
                <a:solidFill>
                  <a:srgbClr val="9966FF"/>
                </a:solidFill>
              </a:rPr>
            </a:br>
            <a:endParaRPr lang="zh-TW" altLang="en-US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6020963" y="4941168"/>
            <a:ext cx="2952328" cy="1512168"/>
          </a:xfrm>
          <a:prstGeom prst="roundRect">
            <a:avLst/>
          </a:prstGeom>
          <a:gradFill>
            <a:gsLst>
              <a:gs pos="0">
                <a:schemeClr val="accent3">
                  <a:shade val="51000"/>
                  <a:satMod val="130000"/>
                </a:schemeClr>
              </a:gs>
              <a:gs pos="29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粗圓" panose="020B0609010101010101" pitchFamily="49" charset="-120"/>
                <a:ea typeface="文鼎粗圓" panose="020B0609010101010101" pitchFamily="49" charset="-120"/>
              </a:rPr>
              <a:t>巨蠍座</a:t>
            </a:r>
            <a:endParaRPr lang="zh-TW" altLang="en-US" sz="4400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3167755" y="4941168"/>
            <a:ext cx="2664296" cy="1440160"/>
          </a:xfrm>
          <a:prstGeom prst="roundRect">
            <a:avLst/>
          </a:prstGeom>
          <a:gradFill>
            <a:gsLst>
              <a:gs pos="0">
                <a:schemeClr val="accent3">
                  <a:shade val="51000"/>
                  <a:satMod val="130000"/>
                </a:schemeClr>
              </a:gs>
              <a:gs pos="33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粗圓" panose="020B0609010101010101" pitchFamily="49" charset="-120"/>
                <a:ea typeface="文鼎粗圓" panose="020B0609010101010101" pitchFamily="49" charset="-120"/>
              </a:rPr>
              <a:t>雙子座</a:t>
            </a:r>
            <a:endParaRPr lang="zh-TW" altLang="en-US" sz="4000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07504" y="4941168"/>
            <a:ext cx="2880320" cy="1512168"/>
          </a:xfrm>
          <a:prstGeom prst="roundRect">
            <a:avLst/>
          </a:prstGeom>
          <a:gradFill>
            <a:gsLst>
              <a:gs pos="0">
                <a:schemeClr val="accent3">
                  <a:shade val="51000"/>
                  <a:satMod val="130000"/>
                </a:schemeClr>
              </a:gs>
              <a:gs pos="14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粗圓" panose="020B0609010101010101" pitchFamily="49" charset="-120"/>
                <a:ea typeface="文鼎粗圓" panose="020B0609010101010101" pitchFamily="49" charset="-120"/>
              </a:rPr>
              <a:t>天瓶座</a:t>
            </a:r>
            <a:endParaRPr lang="zh-TW" altLang="en-US" sz="4400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122486"/>
            <a:ext cx="2962935" cy="327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push dir="u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rId4" action="ppaction://hlinksldjump"/>
          </p:cNvPr>
          <p:cNvSpPr/>
          <p:nvPr/>
        </p:nvSpPr>
        <p:spPr>
          <a:xfrm>
            <a:off x="2699792" y="4437112"/>
            <a:ext cx="3528392" cy="194421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粗圓" panose="020B0609010101010101" pitchFamily="49" charset="-120"/>
                <a:ea typeface="文鼎粗圓" panose="020B0609010101010101" pitchFamily="49" charset="-120"/>
              </a:rPr>
              <a:t>重來</a:t>
            </a:r>
            <a:endParaRPr lang="zh-TW" altLang="en-US" sz="9600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4556"/>
            <a:ext cx="3854095" cy="4093905"/>
          </a:xfrm>
          <a:prstGeom prst="rect">
            <a:avLst/>
          </a:prstGeom>
        </p:spPr>
      </p:pic>
      <p:sp>
        <p:nvSpPr>
          <p:cNvPr id="4" name="橢圓形圖說文字 3">
            <a:hlinkClick r:id="" action="ppaction://hlinkshowjump?jump=previousslide"/>
          </p:cNvPr>
          <p:cNvSpPr/>
          <p:nvPr/>
        </p:nvSpPr>
        <p:spPr>
          <a:xfrm>
            <a:off x="4211960" y="188640"/>
            <a:ext cx="3888432" cy="3024336"/>
          </a:xfrm>
          <a:prstGeom prst="wedgeEllipseCallout">
            <a:avLst>
              <a:gd name="adj1" fmla="val -53969"/>
              <a:gd name="adj2" fmla="val 3593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新中黑" panose="020B0609010101010101" pitchFamily="49" charset="-120"/>
                <a:ea typeface="文鼎新中黑" panose="020B0609010101010101" pitchFamily="49" charset="-120"/>
              </a:rPr>
              <a:t>答錯了</a:t>
            </a:r>
            <a:endParaRPr lang="zh-TW" altLang="en-US" sz="6600" dirty="0">
              <a:latin typeface="文鼎新中黑" panose="020B0609010101010101" pitchFamily="49" charset="-120"/>
              <a:ea typeface="文鼎新中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3" name="explode.wav"/>
          </p:stSnd>
        </p:sndAc>
      </p:transition>
    </mc:Choice>
    <mc:Fallback>
      <p:transition spd="slow" advClick="0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2483768" y="4797152"/>
            <a:ext cx="3528392" cy="194421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粗圓" panose="020B0609010101010101" pitchFamily="49" charset="-120"/>
                <a:ea typeface="文鼎粗圓" panose="020B0609010101010101" pitchFamily="49" charset="-120"/>
              </a:rPr>
              <a:t>結束</a:t>
            </a:r>
            <a:endParaRPr lang="zh-TW" altLang="en-US" sz="9600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48680"/>
            <a:ext cx="4745982" cy="3960440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5983382" y="836712"/>
            <a:ext cx="2884219" cy="2448272"/>
          </a:xfrm>
          <a:prstGeom prst="cloudCallout">
            <a:avLst>
              <a:gd name="adj1" fmla="val -79419"/>
              <a:gd name="adj2" fmla="val 357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新中黑" panose="020B0609010101010101" pitchFamily="49" charset="-120"/>
                <a:ea typeface="文鼎新中黑" panose="020B0609010101010101" pitchFamily="49" charset="-120"/>
              </a:rPr>
              <a:t>答對了</a:t>
            </a:r>
            <a:endParaRPr lang="zh-TW" altLang="en-US" sz="4400" dirty="0">
              <a:latin typeface="文鼎新中黑" panose="020B0609010101010101" pitchFamily="49" charset="-120"/>
              <a:ea typeface="文鼎新中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  <p:sndAc>
          <p:stSnd>
            <p:snd r:embed="rId2" name="chimes.wav"/>
          </p:stSnd>
        </p:sndAc>
      </p:transition>
    </mc:Choice>
    <mc:Fallback>
      <p:transition spd="slow" advClick="0">
        <p:checker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28</Words>
  <Application>Microsoft Office PowerPoint</Application>
  <PresentationFormat>如螢幕大小 (4:3)</PresentationFormat>
  <Paragraphs>13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文鼎粗圓</vt:lpstr>
      <vt:lpstr>文鼎新中黑</vt:lpstr>
      <vt:lpstr>微軟正黑體</vt:lpstr>
      <vt:lpstr>新細明體</vt:lpstr>
      <vt:lpstr>標楷體</vt:lpstr>
      <vt:lpstr>Arial</vt:lpstr>
      <vt:lpstr>Calibri</vt:lpstr>
      <vt:lpstr>訓練</vt:lpstr>
      <vt:lpstr>猜猜看</vt:lpstr>
      <vt:lpstr>我是什們星座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2021-11-22T04:00:27Z</dcterms:modified>
</cp:coreProperties>
</file>