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3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09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猜看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看</a:t>
            </a:r>
            <a:endParaRPr lang="zh-TW" altLang="en-US" b="1" cap="none" dirty="0" smtClean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猜我是甚麼星座</a:t>
            </a:r>
            <a:endParaRPr lang="en-US" altLang="zh-TW" dirty="0" smtClean="0"/>
          </a:p>
          <a:p>
            <a:endParaRPr lang="zh-TW" altLang="en-US" dirty="0" smtClean="0"/>
          </a:p>
        </p:txBody>
      </p:sp>
      <p:sp>
        <p:nvSpPr>
          <p:cNvPr id="2" name="按鈕形 1">
            <a:hlinkClick r:id="" action="ppaction://hlinkshowjump?jump=nextslide"/>
          </p:cNvPr>
          <p:cNvSpPr/>
          <p:nvPr/>
        </p:nvSpPr>
        <p:spPr>
          <a:xfrm>
            <a:off x="3707904" y="3140968"/>
            <a:ext cx="2448272" cy="1944216"/>
          </a:xfrm>
          <a:prstGeom prst="bevel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開始</a:t>
            </a:r>
            <a:endParaRPr lang="zh-TW" altLang="en-US" sz="6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push dir="u"/>
    <p:sndAc>
      <p:stSnd>
        <p:snd r:embed="rId3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dirty="0"/>
              <a:t>猜我是甚麼星座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按鈕形 2">
            <a:hlinkClick r:id="" action="ppaction://hlinkshowjump?jump=nextslide"/>
          </p:cNvPr>
          <p:cNvSpPr/>
          <p:nvPr/>
        </p:nvSpPr>
        <p:spPr>
          <a:xfrm>
            <a:off x="3354016" y="3180451"/>
            <a:ext cx="2448272" cy="1944216"/>
          </a:xfrm>
          <a:prstGeom prst="bevel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雙子座</a:t>
            </a:r>
            <a:endParaRPr lang="zh-TW" alt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按鈕形 3">
            <a:hlinkClick r:id="" action="ppaction://hlinkshowjump?jump=nextslide"/>
          </p:cNvPr>
          <p:cNvSpPr/>
          <p:nvPr/>
        </p:nvSpPr>
        <p:spPr>
          <a:xfrm>
            <a:off x="395536" y="3287305"/>
            <a:ext cx="2448272" cy="1944216"/>
          </a:xfrm>
          <a:prstGeom prst="bevel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水瓶座</a:t>
            </a:r>
            <a:endParaRPr lang="zh-TW" alt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按鈕形 4">
            <a:hlinkClick r:id="" action="ppaction://hlinkshowjump?jump=lastslide"/>
          </p:cNvPr>
          <p:cNvSpPr/>
          <p:nvPr/>
        </p:nvSpPr>
        <p:spPr>
          <a:xfrm>
            <a:off x="6583760" y="3235691"/>
            <a:ext cx="2308720" cy="1888976"/>
          </a:xfrm>
          <a:prstGeom prst="bevel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金牛</a:t>
            </a:r>
            <a:r>
              <a:rPr lang="zh-TW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座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cover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按鈕形 1">
            <a:hlinkClick r:id="" action="ppaction://hlinkshowjump?jump=previousslide"/>
          </p:cNvPr>
          <p:cNvSpPr/>
          <p:nvPr/>
        </p:nvSpPr>
        <p:spPr>
          <a:xfrm>
            <a:off x="3563888" y="3212976"/>
            <a:ext cx="2448272" cy="1944216"/>
          </a:xfrm>
          <a:prstGeom prst="bevel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重來</a:t>
            </a:r>
            <a:endParaRPr lang="zh-TW" alt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454" y="548680"/>
            <a:ext cx="2597623" cy="2381374"/>
          </a:xfrm>
          <a:prstGeom prst="rect">
            <a:avLst/>
          </a:prstGeom>
        </p:spPr>
      </p:pic>
      <p:sp>
        <p:nvSpPr>
          <p:cNvPr id="4" name="流程圖: 循序存取儲存裝置 3"/>
          <p:cNvSpPr/>
          <p:nvPr/>
        </p:nvSpPr>
        <p:spPr>
          <a:xfrm>
            <a:off x="1619672" y="980728"/>
            <a:ext cx="1925782" cy="1656184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randomBar dir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按鈕形 1">
            <a:hlinkClick r:id="" action="ppaction://hlinkshowjump?jump=endshow"/>
          </p:cNvPr>
          <p:cNvSpPr/>
          <p:nvPr/>
        </p:nvSpPr>
        <p:spPr>
          <a:xfrm>
            <a:off x="3707904" y="3140968"/>
            <a:ext cx="2448272" cy="1944216"/>
          </a:xfrm>
          <a:prstGeom prst="bevel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結束</a:t>
            </a:r>
            <a:endParaRPr lang="zh-TW" alt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12047"/>
            <a:ext cx="3246226" cy="2780928"/>
          </a:xfrm>
          <a:prstGeom prst="rect">
            <a:avLst/>
          </a:prstGeom>
        </p:spPr>
      </p:pic>
      <p:sp>
        <p:nvSpPr>
          <p:cNvPr id="4" name="流程圖: 循序存取儲存裝置 3"/>
          <p:cNvSpPr/>
          <p:nvPr/>
        </p:nvSpPr>
        <p:spPr>
          <a:xfrm>
            <a:off x="4427984" y="1556792"/>
            <a:ext cx="72008" cy="45719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流程圖: 循序存取儲存裝置 4"/>
          <p:cNvSpPr/>
          <p:nvPr/>
        </p:nvSpPr>
        <p:spPr>
          <a:xfrm>
            <a:off x="2376736" y="584684"/>
            <a:ext cx="2016224" cy="194421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ageCurlDouble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25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猜看看</vt:lpstr>
      <vt:lpstr>猜我是甚麼星座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2021-11-22T03:43:58Z</dcterms:modified>
</cp:coreProperties>
</file>