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7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9A6FF"/>
    <a:srgbClr val="000000"/>
    <a:srgbClr val="B2B2B2"/>
    <a:srgbClr val="C03F91"/>
    <a:srgbClr val="B72F8C"/>
    <a:srgbClr val="FFFF66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96DFF08F-DC6B-4601-B491-B0F83F6DD2DA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4943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99092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18469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2129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29797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65225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83301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448008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3743844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251488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8849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6149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2972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878265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077001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745661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584605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164491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115616" y="428220"/>
            <a:ext cx="7315200" cy="182509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讓你猜猜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619672" y="1340768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3" name="心形 2">
            <a:hlinkClick r:id="" action="ppaction://hlinkshowjump?jump=nextslide"/>
          </p:cNvPr>
          <p:cNvSpPr/>
          <p:nvPr/>
        </p:nvSpPr>
        <p:spPr>
          <a:xfrm>
            <a:off x="3635896" y="4893421"/>
            <a:ext cx="1872208" cy="1526468"/>
          </a:xfrm>
          <a:prstGeom prst="hear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5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開始</a:t>
            </a:r>
            <a:endParaRPr lang="zh-TW" altLang="en-US" sz="3600" dirty="0">
              <a:solidFill>
                <a:schemeClr val="accent5">
                  <a:lumMod val="75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897327"/>
            <a:ext cx="3088960" cy="302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4680520" cy="67427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猜我喜歡什麼遊戲</a:t>
            </a:r>
            <a:endParaRPr lang="zh-TW" altLang="en-US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403648" y="4382794"/>
            <a:ext cx="1548172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Algerian" panose="04020705040A02060702" pitchFamily="82" charset="0"/>
              </a:rPr>
              <a:t>天天玩樂園</a:t>
            </a:r>
            <a:endParaRPr lang="en-US" altLang="zh-TW" dirty="0" smtClean="0">
              <a:latin typeface="Algerian" panose="04020705040A02060702" pitchFamily="82" charset="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4931385" y="4382794"/>
            <a:ext cx="1729502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latin typeface="Algerian" panose="04020705040A02060702" pitchFamily="82" charset="0"/>
              </a:rPr>
              <a:t>抖</a:t>
            </a:r>
            <a:r>
              <a:rPr lang="zh-TW" altLang="en-US" sz="2400" dirty="0">
                <a:latin typeface="Algerian" panose="04020705040A02060702" pitchFamily="82" charset="0"/>
              </a:rPr>
              <a:t>音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515952"/>
            <a:ext cx="2952328" cy="2417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419872" y="3573016"/>
            <a:ext cx="1657092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+mn-ea"/>
              </a:rPr>
              <a:t>重來</a:t>
            </a:r>
            <a:endParaRPr lang="zh-TW" altLang="en-US" sz="3600" dirty="0">
              <a:latin typeface="+mn-ea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278" y="836712"/>
            <a:ext cx="2520280" cy="2448272"/>
          </a:xfrm>
          <a:prstGeom prst="rect">
            <a:avLst/>
          </a:prstGeom>
        </p:spPr>
      </p:pic>
      <p:sp>
        <p:nvSpPr>
          <p:cNvPr id="7" name="雲朵形圖說文字 6"/>
          <p:cNvSpPr/>
          <p:nvPr/>
        </p:nvSpPr>
        <p:spPr>
          <a:xfrm>
            <a:off x="971600" y="1043964"/>
            <a:ext cx="1656184" cy="1008112"/>
          </a:xfrm>
          <a:prstGeom prst="cloudCallout">
            <a:avLst>
              <a:gd name="adj1" fmla="val 92099"/>
              <a:gd name="adj2" fmla="val 5013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851920" y="4149080"/>
            <a:ext cx="1657092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+mn-ea"/>
              </a:rPr>
              <a:t>離開</a:t>
            </a:r>
            <a:endParaRPr lang="zh-TW" altLang="en-US" sz="3600" dirty="0">
              <a:latin typeface="+mn-ea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836712"/>
            <a:ext cx="3384376" cy="2448272"/>
          </a:xfrm>
          <a:prstGeom prst="rect">
            <a:avLst/>
          </a:prstGeom>
        </p:spPr>
      </p:pic>
      <p:sp>
        <p:nvSpPr>
          <p:cNvPr id="4" name="五角星形 3"/>
          <p:cNvSpPr/>
          <p:nvPr/>
        </p:nvSpPr>
        <p:spPr>
          <a:xfrm>
            <a:off x="1331640" y="1124744"/>
            <a:ext cx="1584176" cy="1440160"/>
          </a:xfrm>
          <a:prstGeom prst="star5">
            <a:avLst>
              <a:gd name="adj" fmla="val 25314"/>
              <a:gd name="hf" fmla="val 105146"/>
              <a:gd name="vf" fmla="val 11055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69A6FF"/>
                </a:solidFill>
              </a:rPr>
              <a:t>答對了 </a:t>
            </a:r>
            <a:endParaRPr lang="zh-TW" altLang="en-US" dirty="0">
              <a:solidFill>
                <a:srgbClr val="69A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0</TotalTime>
  <Words>30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文鼎空疊圓</vt:lpstr>
      <vt:lpstr>微軟正黑體</vt:lpstr>
      <vt:lpstr>新細明體</vt:lpstr>
      <vt:lpstr>標楷體</vt:lpstr>
      <vt:lpstr>Algerian</vt:lpstr>
      <vt:lpstr>Arial</vt:lpstr>
      <vt:lpstr>Calibri</vt:lpstr>
      <vt:lpstr>Century Gothic</vt:lpstr>
      <vt:lpstr>飛機雲</vt:lpstr>
      <vt:lpstr>讓你猜猜看</vt:lpstr>
      <vt:lpstr>猜我喜歡什麼遊戲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2021-11-22T03:43:46Z</dcterms:modified>
</cp:coreProperties>
</file>