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3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2864"/>
    <a:srgbClr val="B72F8C"/>
    <a:srgbClr val="B161DD"/>
    <a:srgbClr val="C03F91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3028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079441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762248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41947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291553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227749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310102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8842716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96004558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24579975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522391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988646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599755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28312896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680721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795116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6112116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562447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audio" Target="../media/audio2.wav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有點難  </a:t>
            </a:r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加油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539552" y="1268759"/>
            <a:ext cx="7704856" cy="936105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笑臉 1"/>
          <p:cNvSpPr/>
          <p:nvPr/>
        </p:nvSpPr>
        <p:spPr>
          <a:xfrm>
            <a:off x="6558018" y="365211"/>
            <a:ext cx="914400" cy="914400"/>
          </a:xfrm>
          <a:prstGeom prst="smileyFac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心形 2">
            <a:hlinkClick r:id="" action="ppaction://hlinkshowjump?jump=nextslide"/>
          </p:cNvPr>
          <p:cNvSpPr/>
          <p:nvPr/>
        </p:nvSpPr>
        <p:spPr>
          <a:xfrm>
            <a:off x="3383868" y="3501008"/>
            <a:ext cx="2376264" cy="1728192"/>
          </a:xfrm>
          <a:prstGeom prst="hear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tx1"/>
                </a:solidFill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3" name="bomb.wav"/>
          </p:stSnd>
        </p:sndAc>
      </p:transition>
    </mc:Choice>
    <mc:Fallback xmlns="">
      <p:transition spd="slow">
        <p:fade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59832" y="-43924"/>
            <a:ext cx="3600400" cy="90077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我喜歡的動物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心形 8">
            <a:hlinkClick r:id="rId3" action="ppaction://hlinksldjump"/>
          </p:cNvPr>
          <p:cNvSpPr/>
          <p:nvPr/>
        </p:nvSpPr>
        <p:spPr>
          <a:xfrm>
            <a:off x="2483768" y="4005064"/>
            <a:ext cx="2376264" cy="1728192"/>
          </a:xfrm>
          <a:prstGeom prst="hear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tx1"/>
                </a:solidFill>
              </a:rPr>
              <a:t>獅子</a:t>
            </a:r>
            <a:endParaRPr lang="zh-TW" altLang="en-US" sz="5400" dirty="0">
              <a:solidFill>
                <a:schemeClr val="tx1"/>
              </a:solidFill>
            </a:endParaRPr>
          </a:p>
        </p:txBody>
      </p:sp>
      <p:sp>
        <p:nvSpPr>
          <p:cNvPr id="10" name="心形 9"/>
          <p:cNvSpPr/>
          <p:nvPr/>
        </p:nvSpPr>
        <p:spPr>
          <a:xfrm>
            <a:off x="5472100" y="1638819"/>
            <a:ext cx="2341864" cy="1741690"/>
          </a:xfrm>
          <a:prstGeom prst="hear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</a:rPr>
              <a:t>雷豹</a:t>
            </a:r>
            <a:endParaRPr lang="zh-TW" altLang="en-US" sz="4400" dirty="0">
              <a:solidFill>
                <a:schemeClr val="tx1"/>
              </a:solidFill>
            </a:endParaRPr>
          </a:p>
        </p:txBody>
      </p:sp>
      <p:sp>
        <p:nvSpPr>
          <p:cNvPr id="11" name="心形 10">
            <a:hlinkClick r:id="rId4" action="ppaction://hlinksldjump"/>
          </p:cNvPr>
          <p:cNvSpPr/>
          <p:nvPr/>
        </p:nvSpPr>
        <p:spPr>
          <a:xfrm>
            <a:off x="2267744" y="1593647"/>
            <a:ext cx="2376264" cy="1728192"/>
          </a:xfrm>
          <a:prstGeom prst="hear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</a:rPr>
              <a:t>龍</a:t>
            </a:r>
            <a:endParaRPr lang="zh-TW" altLang="en-US" sz="4400" dirty="0">
              <a:solidFill>
                <a:schemeClr val="tx1"/>
              </a:solidFill>
            </a:endParaRPr>
          </a:p>
        </p:txBody>
      </p:sp>
      <p:sp>
        <p:nvSpPr>
          <p:cNvPr id="12" name="心形 11"/>
          <p:cNvSpPr/>
          <p:nvPr/>
        </p:nvSpPr>
        <p:spPr>
          <a:xfrm>
            <a:off x="5437700" y="4005064"/>
            <a:ext cx="2376264" cy="1728192"/>
          </a:xfrm>
          <a:prstGeom prst="hear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</a:rPr>
              <a:t>獨角獸</a:t>
            </a:r>
            <a:endParaRPr lang="zh-TW" altLang="en-US" sz="3600" dirty="0">
              <a:solidFill>
                <a:schemeClr val="tx1"/>
              </a:solidFill>
            </a:endParaRPr>
          </a:p>
        </p:txBody>
      </p:sp>
      <p:sp>
        <p:nvSpPr>
          <p:cNvPr id="3" name="橢圓 2"/>
          <p:cNvSpPr/>
          <p:nvPr/>
        </p:nvSpPr>
        <p:spPr>
          <a:xfrm>
            <a:off x="179512" y="3321839"/>
            <a:ext cx="2304256" cy="21953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都</a:t>
            </a:r>
            <a:r>
              <a:rPr lang="zh-TW" altLang="en-US" dirty="0"/>
              <a:t>喜歡</a:t>
            </a: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5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心形 2">
            <a:hlinkClick r:id="" action="ppaction://hlinkshowjump?jump=endshow"/>
          </p:cNvPr>
          <p:cNvSpPr/>
          <p:nvPr/>
        </p:nvSpPr>
        <p:spPr>
          <a:xfrm>
            <a:off x="3779912" y="4077072"/>
            <a:ext cx="2376264" cy="1728192"/>
          </a:xfrm>
          <a:prstGeom prst="hear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答錯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5" name="橢圓 4"/>
          <p:cNvSpPr/>
          <p:nvPr/>
        </p:nvSpPr>
        <p:spPr>
          <a:xfrm>
            <a:off x="6434603" y="548680"/>
            <a:ext cx="2232248" cy="187220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</a:rPr>
              <a:t>很難吧</a:t>
            </a:r>
            <a:r>
              <a:rPr lang="en-US" altLang="zh-TW" sz="3600" dirty="0" smtClean="0">
                <a:solidFill>
                  <a:schemeClr val="tx1"/>
                </a:solidFill>
              </a:rPr>
              <a:t>!</a:t>
            </a:r>
            <a:endParaRPr lang="zh-TW" altLang="en-US" sz="3600" dirty="0">
              <a:solidFill>
                <a:schemeClr val="tx1"/>
              </a:solidFill>
            </a:endParaRPr>
          </a:p>
        </p:txBody>
      </p:sp>
      <p:sp>
        <p:nvSpPr>
          <p:cNvPr id="7" name="手繪多邊形 6"/>
          <p:cNvSpPr/>
          <p:nvPr/>
        </p:nvSpPr>
        <p:spPr>
          <a:xfrm>
            <a:off x="7550727" y="2425436"/>
            <a:ext cx="387928" cy="2827995"/>
          </a:xfrm>
          <a:custGeom>
            <a:avLst/>
            <a:gdLst>
              <a:gd name="connsiteX0" fmla="*/ 0 w 387928"/>
              <a:gd name="connsiteY0" fmla="*/ 0 h 2827995"/>
              <a:gd name="connsiteX1" fmla="*/ 180109 w 387928"/>
              <a:gd name="connsiteY1" fmla="*/ 2369128 h 2827995"/>
              <a:gd name="connsiteX2" fmla="*/ 387928 w 387928"/>
              <a:gd name="connsiteY2" fmla="*/ 2826328 h 2827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7928" h="2827995">
                <a:moveTo>
                  <a:pt x="0" y="0"/>
                </a:moveTo>
                <a:cubicBezTo>
                  <a:pt x="57727" y="949036"/>
                  <a:pt x="115454" y="1898073"/>
                  <a:pt x="180109" y="2369128"/>
                </a:cubicBezTo>
                <a:cubicBezTo>
                  <a:pt x="244764" y="2840183"/>
                  <a:pt x="316346" y="2833255"/>
                  <a:pt x="387928" y="2826328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2" name="explode.wav"/>
          </p:stSnd>
        </p:sndAc>
      </p:transition>
    </mc:Choice>
    <mc:Fallback xmlns="">
      <p:transition spd="slow">
        <p:dissolve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心形 2"/>
          <p:cNvSpPr/>
          <p:nvPr/>
        </p:nvSpPr>
        <p:spPr>
          <a:xfrm>
            <a:off x="3563888" y="4077072"/>
            <a:ext cx="2376264" cy="1728192"/>
          </a:xfrm>
          <a:prstGeom prst="hear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</a:rPr>
              <a:t>離開</a:t>
            </a:r>
            <a:endParaRPr lang="zh-TW" altLang="en-US" sz="3600" dirty="0">
              <a:solidFill>
                <a:schemeClr val="tx1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5436096" y="908720"/>
            <a:ext cx="2520280" cy="1656184"/>
          </a:xfrm>
          <a:prstGeom prst="rect">
            <a:avLst/>
          </a:prstGeom>
          <a:solidFill>
            <a:srgbClr val="FF28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</a:rPr>
              <a:t>聰明</a:t>
            </a:r>
            <a:endParaRPr lang="zh-TW" altLang="en-US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0</TotalTime>
  <Words>29</Words>
  <Application>Microsoft Office PowerPoint</Application>
  <PresentationFormat>如螢幕大小 (4:3)</PresentationFormat>
  <Paragraphs>14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標楷體</vt:lpstr>
      <vt:lpstr>Arial</vt:lpstr>
      <vt:lpstr>Calibri</vt:lpstr>
      <vt:lpstr>Century Gothic</vt:lpstr>
      <vt:lpstr>飛機雲</vt:lpstr>
      <vt:lpstr>有點難  加油</vt:lpstr>
      <vt:lpstr>我喜歡的動物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2021-11-22T04:00:32Z</dcterms:modified>
</cp:coreProperties>
</file>