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CC"/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你們對我有多了解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9" name="圓角矩形 8">
            <a:hlinkClick r:id="" action="ppaction://hlinkshowjump?jump=nextslide"/>
          </p:cNvPr>
          <p:cNvSpPr/>
          <p:nvPr/>
        </p:nvSpPr>
        <p:spPr>
          <a:xfrm>
            <a:off x="3754760" y="5517232"/>
            <a:ext cx="1634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開</a:t>
            </a:r>
            <a:r>
              <a:rPr lang="zh-TW" altLang="en-US" sz="3600" dirty="0"/>
              <a:t> 始</a:t>
            </a: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5040560" cy="24482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哪個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是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戰士和刺客</a:t>
            </a:r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圓角化單一角落矩形 4">
            <a:hlinkClick r:id="" action="ppaction://hlinkshowjump?jump=nextslide"/>
          </p:cNvPr>
          <p:cNvSpPr/>
          <p:nvPr/>
        </p:nvSpPr>
        <p:spPr>
          <a:xfrm>
            <a:off x="771986" y="3429000"/>
            <a:ext cx="142375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凡恩</a:t>
            </a:r>
            <a:endParaRPr lang="zh-TW" altLang="en-US" dirty="0"/>
          </a:p>
        </p:txBody>
      </p:sp>
      <p:sp>
        <p:nvSpPr>
          <p:cNvPr id="6" name="圓角化單一角落矩形 5">
            <a:hlinkClick r:id="" action="ppaction://hlinkshowjump?jump=nextslide"/>
          </p:cNvPr>
          <p:cNvSpPr/>
          <p:nvPr/>
        </p:nvSpPr>
        <p:spPr>
          <a:xfrm>
            <a:off x="2806437" y="3482605"/>
            <a:ext cx="1368152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薇拉 </a:t>
            </a:r>
            <a:endParaRPr lang="zh-TW" altLang="en-US" dirty="0"/>
          </a:p>
        </p:txBody>
      </p:sp>
      <p:sp>
        <p:nvSpPr>
          <p:cNvPr id="7" name="圓角化單一角落矩形 6">
            <a:hlinkClick r:id="" action="ppaction://hlinkshowjump?jump=nextslide"/>
          </p:cNvPr>
          <p:cNvSpPr/>
          <p:nvPr/>
        </p:nvSpPr>
        <p:spPr>
          <a:xfrm>
            <a:off x="4833813" y="3417702"/>
            <a:ext cx="1368152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芽</a:t>
            </a:r>
            <a:r>
              <a:rPr lang="zh-TW" altLang="en-US" dirty="0" smtClean="0"/>
              <a:t>芽</a:t>
            </a:r>
            <a:endParaRPr lang="zh-TW" altLang="en-US" dirty="0"/>
          </a:p>
        </p:txBody>
      </p:sp>
      <p:sp>
        <p:nvSpPr>
          <p:cNvPr id="8" name="圓角化單一角落矩形 7">
            <a:hlinkClick r:id="" action="ppaction://hlinkshowjump?jump=lastslide"/>
          </p:cNvPr>
          <p:cNvSpPr/>
          <p:nvPr/>
        </p:nvSpPr>
        <p:spPr>
          <a:xfrm>
            <a:off x="7236296" y="3482605"/>
            <a:ext cx="1368152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刀鋒</a:t>
            </a:r>
            <a:r>
              <a:rPr lang="zh-TW" altLang="en-US" dirty="0"/>
              <a:t>寶貝</a:t>
            </a:r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同側角落矩形 1">
            <a:hlinkClick r:id="" action="ppaction://hlinkshowjump?jump=previousslide"/>
          </p:cNvPr>
          <p:cNvSpPr/>
          <p:nvPr/>
        </p:nvSpPr>
        <p:spPr>
          <a:xfrm>
            <a:off x="4283968" y="4653136"/>
            <a:ext cx="1368152" cy="91440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重來</a:t>
            </a:r>
            <a:r>
              <a:rPr lang="zh-TW" altLang="en-US" dirty="0"/>
              <a:t>吧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6632"/>
            <a:ext cx="3926164" cy="4328535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1691680" y="685216"/>
            <a:ext cx="2160240" cy="1584176"/>
          </a:xfrm>
          <a:prstGeom prst="cloudCallout">
            <a:avLst>
              <a:gd name="adj1" fmla="val 65107"/>
              <a:gd name="adj2" fmla="val 60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答錯了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同側角落矩形 1"/>
          <p:cNvSpPr/>
          <p:nvPr/>
        </p:nvSpPr>
        <p:spPr>
          <a:xfrm>
            <a:off x="3995936" y="5373216"/>
            <a:ext cx="216024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答對了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62" y="1052736"/>
            <a:ext cx="1882816" cy="2046256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7524328" y="1628800"/>
            <a:ext cx="914400" cy="936104"/>
          </a:xfrm>
          <a:prstGeom prst="wedgeEllipseCallout">
            <a:avLst>
              <a:gd name="adj1" fmla="val -132954"/>
              <a:gd name="adj2" fmla="val 3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答對了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39</Words>
  <Application>Microsoft Office PowerPoint</Application>
  <PresentationFormat>如螢幕大小 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你們對我有多了解</vt:lpstr>
      <vt:lpstr>哪個是戰士和刺客?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2021-11-22T03:55:08Z</dcterms:modified>
</cp:coreProperties>
</file>