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2" r:id="rId4"/>
    <p:sldId id="263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0066"/>
    <a:srgbClr val="B72F8C"/>
    <a:srgbClr val="C03F91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30A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-756592" y="188640"/>
            <a:ext cx="6085656" cy="93610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一起來</a:t>
            </a:r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猜猜看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-1260648" y="1151530"/>
            <a:ext cx="6085656" cy="1368152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請你猜猜看</a:t>
            </a:r>
            <a:endParaRPr lang="zh-TW" altLang="en-US" dirty="0">
              <a:solidFill>
                <a:srgbClr val="7030A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4" name="心形 3"/>
          <p:cNvSpPr/>
          <p:nvPr/>
        </p:nvSpPr>
        <p:spPr>
          <a:xfrm>
            <a:off x="2771800" y="3933056"/>
            <a:ext cx="3096344" cy="1656184"/>
          </a:xfrm>
          <a:prstGeom prst="heart">
            <a:avLst/>
          </a:prstGeom>
          <a:gradFill flip="none" rotWithShape="1">
            <a:gsLst>
              <a:gs pos="0">
                <a:schemeClr val="accent4">
                  <a:tint val="66000"/>
                  <a:satMod val="160000"/>
                </a:schemeClr>
              </a:gs>
              <a:gs pos="50000">
                <a:schemeClr val="accent4">
                  <a:tint val="44500"/>
                  <a:satMod val="160000"/>
                </a:schemeClr>
              </a:gs>
              <a:gs pos="100000">
                <a:schemeClr val="accent4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7030A0"/>
                </a:solidFill>
              </a:rPr>
              <a:t>開始</a:t>
            </a:r>
            <a:endParaRPr lang="zh-TW" altLang="en-US" sz="5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B72F8C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我</a:t>
            </a:r>
            <a:r>
              <a:rPr lang="zh-TW" altLang="en-US" dirty="0" smtClean="0">
                <a:solidFill>
                  <a:srgbClr val="B72F8C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最喜歡</a:t>
            </a:r>
            <a:r>
              <a:rPr lang="zh-TW" altLang="en-US" dirty="0" smtClean="0">
                <a:solidFill>
                  <a:srgbClr val="B72F8C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吃甚麼點心</a:t>
            </a:r>
            <a:r>
              <a:rPr lang="en-US" altLang="zh-TW" dirty="0" smtClean="0">
                <a:solidFill>
                  <a:srgbClr val="B72F8C"/>
                </a:solidFill>
              </a:rPr>
              <a:t>?</a:t>
            </a:r>
            <a:endParaRPr lang="zh-TW" altLang="en-US" dirty="0">
              <a:solidFill>
                <a:srgbClr val="B72F8C"/>
              </a:solidFill>
            </a:endParaRPr>
          </a:p>
        </p:txBody>
      </p:sp>
      <p:sp>
        <p:nvSpPr>
          <p:cNvPr id="4" name="心形 3">
            <a:hlinkClick r:id="" action="ppaction://hlinkshowjump?jump=lastslide"/>
          </p:cNvPr>
          <p:cNvSpPr/>
          <p:nvPr/>
        </p:nvSpPr>
        <p:spPr>
          <a:xfrm>
            <a:off x="3029980" y="3789040"/>
            <a:ext cx="3096344" cy="1656184"/>
          </a:xfrm>
          <a:prstGeom prst="heart">
            <a:avLst/>
          </a:prstGeom>
          <a:gradFill flip="none" rotWithShape="1">
            <a:gsLst>
              <a:gs pos="0">
                <a:schemeClr val="accent4">
                  <a:tint val="66000"/>
                  <a:satMod val="160000"/>
                </a:schemeClr>
              </a:gs>
              <a:gs pos="50000">
                <a:schemeClr val="accent4">
                  <a:tint val="44500"/>
                  <a:satMod val="160000"/>
                </a:schemeClr>
              </a:gs>
              <a:gs pos="100000">
                <a:schemeClr val="accent4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7030A0"/>
                </a:solidFill>
              </a:rPr>
              <a:t>珍珠奶</a:t>
            </a:r>
            <a:r>
              <a:rPr lang="zh-TW" altLang="en-US" sz="3600" dirty="0">
                <a:solidFill>
                  <a:srgbClr val="7030A0"/>
                </a:solidFill>
              </a:rPr>
              <a:t>茶</a:t>
            </a:r>
          </a:p>
        </p:txBody>
      </p:sp>
      <p:sp>
        <p:nvSpPr>
          <p:cNvPr id="5" name="心形 4">
            <a:hlinkClick r:id="" action="ppaction://hlinkshowjump?jump=lastslide"/>
          </p:cNvPr>
          <p:cNvSpPr/>
          <p:nvPr/>
        </p:nvSpPr>
        <p:spPr>
          <a:xfrm>
            <a:off x="5524988" y="4941168"/>
            <a:ext cx="3096344" cy="1656184"/>
          </a:xfrm>
          <a:prstGeom prst="heart">
            <a:avLst/>
          </a:prstGeom>
          <a:gradFill flip="none" rotWithShape="1">
            <a:gsLst>
              <a:gs pos="0">
                <a:schemeClr val="accent4">
                  <a:tint val="66000"/>
                  <a:satMod val="160000"/>
                </a:schemeClr>
              </a:gs>
              <a:gs pos="50000">
                <a:schemeClr val="accent4">
                  <a:tint val="44500"/>
                  <a:satMod val="160000"/>
                </a:schemeClr>
              </a:gs>
              <a:gs pos="100000">
                <a:schemeClr val="accent4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7030A0"/>
                </a:solidFill>
              </a:rPr>
              <a:t>餅乾糖果</a:t>
            </a:r>
            <a:endParaRPr lang="zh-TW" altLang="en-US" sz="3600" dirty="0">
              <a:solidFill>
                <a:srgbClr val="7030A0"/>
              </a:solidFill>
            </a:endParaRPr>
          </a:p>
        </p:txBody>
      </p:sp>
      <p:sp>
        <p:nvSpPr>
          <p:cNvPr id="7" name="心形 6">
            <a:hlinkClick r:id="" action="ppaction://hlinkshowjump?jump=nextslide"/>
          </p:cNvPr>
          <p:cNvSpPr/>
          <p:nvPr/>
        </p:nvSpPr>
        <p:spPr>
          <a:xfrm>
            <a:off x="107504" y="4797152"/>
            <a:ext cx="3096344" cy="1656184"/>
          </a:xfrm>
          <a:prstGeom prst="heart">
            <a:avLst/>
          </a:prstGeom>
          <a:gradFill flip="none" rotWithShape="1">
            <a:gsLst>
              <a:gs pos="0">
                <a:schemeClr val="accent4">
                  <a:tint val="66000"/>
                  <a:satMod val="160000"/>
                </a:schemeClr>
              </a:gs>
              <a:gs pos="50000">
                <a:schemeClr val="accent4">
                  <a:tint val="44500"/>
                  <a:satMod val="160000"/>
                </a:schemeClr>
              </a:gs>
              <a:gs pos="100000">
                <a:schemeClr val="accent4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rgbClr val="7030A0"/>
                </a:solidFill>
              </a:rPr>
              <a:t>蛋糕</a:t>
            </a: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心形 3">
            <a:hlinkClick r:id="" action="ppaction://hlinkshowjump?jump=previousslide"/>
          </p:cNvPr>
          <p:cNvSpPr/>
          <p:nvPr/>
        </p:nvSpPr>
        <p:spPr>
          <a:xfrm>
            <a:off x="3059832" y="4581128"/>
            <a:ext cx="3096344" cy="1656184"/>
          </a:xfrm>
          <a:prstGeom prst="heart">
            <a:avLst/>
          </a:prstGeom>
          <a:gradFill flip="none" rotWithShape="1">
            <a:gsLst>
              <a:gs pos="0">
                <a:schemeClr val="accent4">
                  <a:tint val="66000"/>
                  <a:satMod val="160000"/>
                </a:schemeClr>
              </a:gs>
              <a:gs pos="50000">
                <a:schemeClr val="accent4">
                  <a:tint val="44500"/>
                  <a:satMod val="160000"/>
                </a:schemeClr>
              </a:gs>
              <a:gs pos="100000">
                <a:schemeClr val="accent4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7030A0"/>
                </a:solidFill>
              </a:rPr>
              <a:t>重</a:t>
            </a:r>
            <a:r>
              <a:rPr lang="zh-TW" altLang="en-US" sz="5400" dirty="0">
                <a:solidFill>
                  <a:srgbClr val="7030A0"/>
                </a:solidFill>
              </a:rPr>
              <a:t>來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404664"/>
            <a:ext cx="6480720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33395" y="1234657"/>
            <a:ext cx="6085656" cy="1368152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心形 3"/>
          <p:cNvSpPr/>
          <p:nvPr/>
        </p:nvSpPr>
        <p:spPr>
          <a:xfrm>
            <a:off x="3023828" y="4653136"/>
            <a:ext cx="3096344" cy="1656184"/>
          </a:xfrm>
          <a:prstGeom prst="heart">
            <a:avLst/>
          </a:prstGeom>
          <a:gradFill flip="none" rotWithShape="1">
            <a:gsLst>
              <a:gs pos="0">
                <a:schemeClr val="accent4">
                  <a:tint val="66000"/>
                  <a:satMod val="160000"/>
                </a:schemeClr>
              </a:gs>
              <a:gs pos="50000">
                <a:schemeClr val="accent4">
                  <a:tint val="44500"/>
                  <a:satMod val="160000"/>
                </a:schemeClr>
              </a:gs>
              <a:gs pos="100000">
                <a:schemeClr val="accent4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rgbClr val="7030A0"/>
                </a:solidFill>
              </a:rPr>
              <a:t>結束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730601"/>
            <a:ext cx="5040560" cy="3744416"/>
          </a:xfrm>
          <a:prstGeom prst="rect">
            <a:avLst/>
          </a:prstGeom>
        </p:spPr>
      </p:pic>
      <p:sp>
        <p:nvSpPr>
          <p:cNvPr id="6" name="標題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967126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27</Words>
  <Application>Microsoft Office PowerPoint</Application>
  <PresentationFormat>如螢幕大小 (4:3)</PresentationFormat>
  <Paragraphs>10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清松手寫體1</vt:lpstr>
      <vt:lpstr>清松手寫體2</vt:lpstr>
      <vt:lpstr>微軟正黑體</vt:lpstr>
      <vt:lpstr>新細明體</vt:lpstr>
      <vt:lpstr>標楷體</vt:lpstr>
      <vt:lpstr>Arial</vt:lpstr>
      <vt:lpstr>Calibri</vt:lpstr>
      <vt:lpstr>訓練</vt:lpstr>
      <vt:lpstr>一起來猜猜看</vt:lpstr>
      <vt:lpstr>我最喜歡吃甚麼點心?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2021-11-22T03:47:47Z</dcterms:modified>
</cp:coreProperties>
</file>