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9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FF"/>
    <a:srgbClr val="FFFF66"/>
    <a:srgbClr val="660033"/>
    <a:srgbClr val="FFFF99"/>
    <a:srgbClr val="6600FF"/>
    <a:srgbClr val="C03F91"/>
    <a:srgbClr val="B72F8C"/>
    <a:srgbClr val="69A6FF"/>
    <a:srgbClr val="006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7700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243063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4191535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34115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68560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06361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45205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571186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943980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6996820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771341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66"/>
            </a:gs>
            <a:gs pos="74000">
              <a:srgbClr val="FF99FF"/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0719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780665" y="908720"/>
            <a:ext cx="8086725" cy="33528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謎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691680" y="2083055"/>
            <a:ext cx="6264696" cy="1201929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3419872" y="4581128"/>
            <a:ext cx="3096344" cy="144016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rgbClr val="660033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開始</a:t>
            </a:r>
            <a:endParaRPr lang="zh-TW" altLang="en-US" sz="5400" b="1" dirty="0">
              <a:ln/>
              <a:solidFill>
                <a:srgbClr val="660033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3" name="wind.wav"/>
          </p:stSnd>
        </p:sndAc>
      </p:transition>
    </mc:Choice>
    <mc:Fallback>
      <p:transition spd="slow" advClick="0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7886700" cy="13255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哪個國家說太胖是違法的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橢圓 2">
            <a:hlinkClick r:id="" action="ppaction://hlinkshowjump?jump=lastslide"/>
          </p:cNvPr>
          <p:cNvSpPr/>
          <p:nvPr/>
        </p:nvSpPr>
        <p:spPr>
          <a:xfrm>
            <a:off x="3463248" y="4047906"/>
            <a:ext cx="2537793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rgbClr val="660033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日本</a:t>
            </a:r>
            <a:endParaRPr lang="zh-TW" altLang="en-US" sz="5400" b="1" dirty="0">
              <a:ln/>
              <a:solidFill>
                <a:srgbClr val="660033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6282679" y="3975898"/>
            <a:ext cx="2395488" cy="144016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rgbClr val="660033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法國</a:t>
            </a:r>
            <a:endParaRPr lang="zh-TW" altLang="en-US" sz="5400" b="1" dirty="0">
              <a:ln/>
              <a:solidFill>
                <a:srgbClr val="660033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5" name="橢圓 4">
            <a:hlinkClick r:id="" action="ppaction://hlinkshowjump?jump=nextslide"/>
          </p:cNvPr>
          <p:cNvSpPr/>
          <p:nvPr/>
        </p:nvSpPr>
        <p:spPr>
          <a:xfrm>
            <a:off x="683568" y="4047906"/>
            <a:ext cx="2520280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rgbClr val="660033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北韓</a:t>
            </a:r>
            <a:endParaRPr lang="zh-TW" altLang="en-US" sz="5400" b="1" dirty="0">
              <a:ln/>
              <a:solidFill>
                <a:srgbClr val="660033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 invX="1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previousslide"/>
          </p:cNvPr>
          <p:cNvSpPr/>
          <p:nvPr/>
        </p:nvSpPr>
        <p:spPr>
          <a:xfrm>
            <a:off x="1187624" y="4437112"/>
            <a:ext cx="3096344" cy="144016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rgbClr val="660033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重來</a:t>
            </a:r>
            <a:endParaRPr lang="zh-TW" altLang="en-US" sz="5400" b="1" dirty="0">
              <a:ln/>
              <a:solidFill>
                <a:srgbClr val="660033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96182"/>
            <a:ext cx="3710080" cy="394093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6588224" y="1228447"/>
            <a:ext cx="2376264" cy="1224136"/>
          </a:xfrm>
          <a:prstGeom prst="wedgeEllipseCallout">
            <a:avLst>
              <a:gd name="adj1" fmla="val -57037"/>
              <a:gd name="adj2" fmla="val 2112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沒答</a:t>
            </a:r>
            <a:r>
              <a:rPr lang="zh-TW" altLang="en-US" sz="36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對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5868144" y="4780915"/>
            <a:ext cx="2592288" cy="1152128"/>
          </a:xfrm>
          <a:prstGeom prst="wedgeRoundRectCallout">
            <a:avLst>
              <a:gd name="adj1" fmla="val -42577"/>
              <a:gd name="adj2" fmla="val -86150"/>
              <a:gd name="adj3" fmla="val 1666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真慘</a:t>
            </a:r>
            <a:endParaRPr lang="zh-TW" altLang="en-US" sz="48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899592" y="908720"/>
            <a:ext cx="3096344" cy="144016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rgbClr val="660033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掰掰</a:t>
            </a:r>
            <a:endParaRPr lang="zh-TW" altLang="en-US" sz="5400" b="1" dirty="0">
              <a:ln/>
              <a:solidFill>
                <a:srgbClr val="660033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429000"/>
            <a:ext cx="3368650" cy="2664296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1043608" y="3789040"/>
            <a:ext cx="3528392" cy="1512168"/>
          </a:xfrm>
          <a:prstGeom prst="wedgeRectCallout">
            <a:avLst>
              <a:gd name="adj1" fmla="val 63659"/>
              <a:gd name="adj2" fmla="val 4759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恭喜恭喜</a:t>
            </a:r>
            <a:endParaRPr lang="zh-TW" altLang="en-US" sz="48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文鼎特毛楷</vt:lpstr>
      <vt:lpstr>文鼎新潮ＰＯＰ體P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大家來猜謎</vt:lpstr>
      <vt:lpstr>哪個國家說太胖是違法的?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2021-11-22T03:42:06Z</dcterms:modified>
</cp:coreProperties>
</file>