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03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0066FF"/>
    <a:srgbClr val="C03F91"/>
    <a:srgbClr val="FFFFDE"/>
    <a:srgbClr val="B72F8C"/>
    <a:srgbClr val="FFFF66"/>
    <a:srgbClr val="69A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60576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25156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871628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836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881947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21350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53561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78778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42675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28800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139403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473729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592732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8816782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94860226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31859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6184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350249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  <p:sldLayoutId id="2147483816" r:id="rId13"/>
    <p:sldLayoutId id="2147483817" r:id="rId14"/>
    <p:sldLayoutId id="2147483818" r:id="rId15"/>
    <p:sldLayoutId id="2147483819" r:id="rId16"/>
    <p:sldLayoutId id="2147483820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</a:t>
            </a:r>
            <a:r>
              <a:rPr lang="zh-TW" altLang="en-US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密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2555776" y="4077072"/>
            <a:ext cx="2664296" cy="1512168"/>
          </a:xfr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  <a:scene3d>
              <a:camera prst="isometricOffAxis2Left"/>
              <a:lightRig rig="threePt" dir="t"/>
            </a:scene3d>
          </a:bodyPr>
          <a:lstStyle/>
          <a:p>
            <a:endParaRPr lang="zh-TW" altLang="en-US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r>
              <a:rPr lang="zh-TW" altLang="en-US" sz="5400" dirty="0" smtClean="0"/>
              <a:t>開</a:t>
            </a:r>
            <a:r>
              <a:rPr lang="zh-TW" altLang="en-US" sz="5400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055380" cy="140053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我喜歡舍麼動物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5"/>
          <p:cNvSpPr txBox="1">
            <a:spLocks/>
          </p:cNvSpPr>
          <p:nvPr/>
        </p:nvSpPr>
        <p:spPr>
          <a:xfrm>
            <a:off x="6464246" y="4149080"/>
            <a:ext cx="2664296" cy="151216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  <a:scene3d>
              <a:camera prst="isometricOffAxis2Left"/>
              <a:lightRig rig="threePt" dir="t"/>
            </a:scene3d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9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豬</a:t>
            </a:r>
            <a:endParaRPr lang="zh-TW" altLang="en-US" sz="9600" dirty="0"/>
          </a:p>
        </p:txBody>
      </p:sp>
      <p:sp>
        <p:nvSpPr>
          <p:cNvPr id="20" name="內容版面配置區 5"/>
          <p:cNvSpPr txBox="1">
            <a:spLocks/>
          </p:cNvSpPr>
          <p:nvPr/>
        </p:nvSpPr>
        <p:spPr>
          <a:xfrm>
            <a:off x="3419872" y="4149080"/>
            <a:ext cx="2664296" cy="15121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  <a:scene3d>
              <a:camera prst="isometricOffAxis2Left"/>
              <a:lightRig rig="threePt" dir="t"/>
            </a:scene3d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8800" dirty="0" smtClean="0"/>
              <a:t>貓</a:t>
            </a:r>
            <a:endParaRPr lang="zh-TW" altLang="en-US" sz="8800" dirty="0"/>
          </a:p>
          <a:p>
            <a:endParaRPr lang="zh-TW" altLang="en-US" sz="8800" dirty="0"/>
          </a:p>
        </p:txBody>
      </p:sp>
      <p:sp>
        <p:nvSpPr>
          <p:cNvPr id="22" name="內容版面配置區 5"/>
          <p:cNvSpPr txBox="1">
            <a:spLocks/>
          </p:cNvSpPr>
          <p:nvPr/>
        </p:nvSpPr>
        <p:spPr>
          <a:xfrm>
            <a:off x="251520" y="4149080"/>
            <a:ext cx="2664296" cy="15121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  <a:scene3d>
              <a:camera prst="isometricOffAxis2Left"/>
              <a:lightRig rig="threePt" dir="t"/>
            </a:scene3d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8800" dirty="0" smtClean="0"/>
              <a:t>狗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5"/>
          <p:cNvSpPr txBox="1">
            <a:spLocks/>
          </p:cNvSpPr>
          <p:nvPr/>
        </p:nvSpPr>
        <p:spPr>
          <a:xfrm>
            <a:off x="3635896" y="4221088"/>
            <a:ext cx="2664296" cy="15121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  <a:scene3d>
              <a:camera prst="isometricOffAxis2Left"/>
              <a:lightRig rig="threePt" dir="t"/>
            </a:scene3d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72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重來</a:t>
            </a:r>
            <a:endParaRPr lang="zh-TW" altLang="en-US" sz="72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5"/>
          <p:cNvSpPr txBox="1">
            <a:spLocks/>
          </p:cNvSpPr>
          <p:nvPr/>
        </p:nvSpPr>
        <p:spPr>
          <a:xfrm>
            <a:off x="3779912" y="4653136"/>
            <a:ext cx="2664296" cy="15121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  <a:scene3d>
              <a:camera prst="isometricOffAxis2Left"/>
              <a:lightRig rig="threePt" dir="t"/>
            </a:scene3d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dk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6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結束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17</Words>
  <Application>Microsoft Office PowerPoint</Application>
  <PresentationFormat>如螢幕大小 (4:3)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微軟正黑體</vt:lpstr>
      <vt:lpstr>新細明體</vt:lpstr>
      <vt:lpstr>標楷體</vt:lpstr>
      <vt:lpstr>Arial</vt:lpstr>
      <vt:lpstr>Calibri</vt:lpstr>
      <vt:lpstr>Century Gothic</vt:lpstr>
      <vt:lpstr>Wingdings 3</vt:lpstr>
      <vt:lpstr>切割線</vt:lpstr>
      <vt:lpstr>大家來猜密</vt:lpstr>
      <vt:lpstr>我喜歡舍麼動物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2021-11-22T03:52:55Z</dcterms:modified>
</cp:coreProperties>
</file>