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7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9E6EB"/>
    <a:srgbClr val="D9E8A9"/>
    <a:srgbClr val="FFFF66"/>
    <a:srgbClr val="FF3300"/>
    <a:srgbClr val="000099"/>
    <a:srgbClr val="3399FF"/>
    <a:srgbClr val="C03F91"/>
    <a:srgbClr val="B72F8C"/>
    <a:srgbClr val="69A6FF"/>
    <a:srgbClr val="0066F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1438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6546343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6352512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5326023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502570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290196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520262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0156403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026437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0290928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55886259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rgbClr val="D9E8A9"/>
            </a:gs>
            <a:gs pos="18000">
              <a:srgbClr val="FF3300"/>
            </a:gs>
            <a:gs pos="64000">
              <a:schemeClr val="accent1">
                <a:lumMod val="45000"/>
                <a:lumOff val="55000"/>
              </a:schemeClr>
            </a:gs>
            <a:gs pos="84000">
              <a:srgbClr val="00009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60395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115616" y="332656"/>
            <a:ext cx="6877744" cy="136815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9600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腦筋急轉彎</a:t>
            </a:r>
            <a:endParaRPr lang="zh-TW" altLang="en-US" sz="9600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副標題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圓角矩形 6"/>
          <p:cNvSpPr/>
          <p:nvPr/>
        </p:nvSpPr>
        <p:spPr>
          <a:xfrm>
            <a:off x="2915816" y="5589240"/>
            <a:ext cx="2952328" cy="961082"/>
          </a:xfrm>
          <a:prstGeom prst="roundRect">
            <a:avLst/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hlinkClick r:id="" action="ppaction://hlinkshowjump?jump=nextslide"/>
              </a:rPr>
              <a:t>開始</a:t>
            </a:r>
            <a:endParaRPr lang="zh-TW" altLang="en-US" sz="6000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829620"/>
            <a:ext cx="4673576" cy="3543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000">
              <a:srgbClr val="B9E6EB"/>
            </a:gs>
            <a:gs pos="32000">
              <a:srgbClr val="D9E8A9"/>
            </a:gs>
            <a:gs pos="14000">
              <a:srgbClr val="FF3300"/>
            </a:gs>
            <a:gs pos="67000">
              <a:schemeClr val="accent1">
                <a:lumMod val="45000"/>
                <a:lumOff val="55000"/>
              </a:schemeClr>
            </a:gs>
            <a:gs pos="88000">
              <a:srgbClr val="00009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9632" y="320732"/>
            <a:ext cx="5040560" cy="102003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8000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誰在一壘</a:t>
            </a:r>
            <a:r>
              <a:rPr lang="en-US" altLang="zh-TW" sz="8000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r>
              <a:rPr lang="zh-TW" altLang="en-US" sz="8000" dirty="0"/>
              <a:t/>
            </a:r>
            <a:br>
              <a:rPr lang="zh-TW" altLang="en-US" sz="8000" dirty="0"/>
            </a:br>
            <a:endParaRPr lang="zh-TW" altLang="en-US" sz="8000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1017859" y="3806160"/>
            <a:ext cx="1800200" cy="10081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1"/>
                </a:solidFill>
                <a:hlinkClick r:id="" action="ppaction://hlinkshowjump?jump=lastslide"/>
              </a:rPr>
              <a:t>誰</a:t>
            </a:r>
            <a:endParaRPr lang="zh-TW" altLang="en-US" sz="4400" dirty="0">
              <a:solidFill>
                <a:schemeClr val="accent1"/>
              </a:solidFill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3347864" y="3798343"/>
            <a:ext cx="1944216" cy="10159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2">
                    <a:lumMod val="50000"/>
                  </a:schemeClr>
                </a:solidFill>
                <a:hlinkClick r:id="" action="ppaction://hlinkshowjump?jump=nextslide"/>
              </a:rPr>
              <a:t>啥</a:t>
            </a:r>
            <a:endParaRPr lang="zh-TW" altLang="en-US" sz="4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6012160" y="3768441"/>
            <a:ext cx="2475090" cy="14607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bg2">
                    <a:lumMod val="50000"/>
                  </a:schemeClr>
                </a:solidFill>
                <a:hlinkClick r:id="" action="ppaction://hlinkshowjump?jump=nextslide"/>
              </a:rPr>
              <a:t>我不知道</a:t>
            </a:r>
            <a:endParaRPr lang="zh-TW" altLang="en-US" sz="44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529814"/>
            <a:ext cx="3456384" cy="3331473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213" y="1348629"/>
            <a:ext cx="2557659" cy="2557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七角星形 2"/>
          <p:cNvSpPr/>
          <p:nvPr/>
        </p:nvSpPr>
        <p:spPr>
          <a:xfrm>
            <a:off x="3423396" y="4725144"/>
            <a:ext cx="2808312" cy="1916832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hlinkClick r:id="" action="ppaction://hlinkshowjump?jump=previousslide"/>
              </a:rPr>
              <a:t>重來</a:t>
            </a:r>
            <a:endParaRPr lang="zh-TW" altLang="en-US" sz="32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80" y="-25718"/>
            <a:ext cx="5400599" cy="5400599"/>
          </a:xfrm>
          <a:prstGeom prst="rect">
            <a:avLst/>
          </a:prstGeom>
        </p:spPr>
      </p:pic>
      <p:sp>
        <p:nvSpPr>
          <p:cNvPr id="2" name="雲朵形 1"/>
          <p:cNvSpPr/>
          <p:nvPr/>
        </p:nvSpPr>
        <p:spPr>
          <a:xfrm>
            <a:off x="6271236" y="1124744"/>
            <a:ext cx="2045180" cy="100811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再加油</a:t>
            </a:r>
            <a:endParaRPr lang="zh-TW" altLang="en-US" sz="2400" dirty="0"/>
          </a:p>
        </p:txBody>
      </p:sp>
      <p:sp>
        <p:nvSpPr>
          <p:cNvPr id="7" name="橢圓 6"/>
          <p:cNvSpPr/>
          <p:nvPr/>
        </p:nvSpPr>
        <p:spPr>
          <a:xfrm>
            <a:off x="5526105" y="1650295"/>
            <a:ext cx="666074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4644008" y="1650295"/>
            <a:ext cx="626368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三十二角星形 1"/>
          <p:cNvSpPr/>
          <p:nvPr/>
        </p:nvSpPr>
        <p:spPr>
          <a:xfrm flipH="1">
            <a:off x="6516216" y="4581128"/>
            <a:ext cx="2016224" cy="2060848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hlinkClick r:id="" action="ppaction://hlinkshowjump?jump=firstslide"/>
              </a:rPr>
              <a:t>好棒棒</a:t>
            </a:r>
            <a:endParaRPr lang="zh-TW" altLang="en-US" sz="36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05" y="-103448"/>
            <a:ext cx="5715000" cy="5332648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196751"/>
            <a:ext cx="3026125" cy="3026125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1307929" y="5511793"/>
            <a:ext cx="3168352" cy="1124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這不一定是正確答</a:t>
            </a:r>
            <a:r>
              <a:rPr lang="zh-TW" altLang="en-US" sz="2800" dirty="0"/>
              <a:t>案</a:t>
            </a: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26</Words>
  <Application>Microsoft Office PowerPoint</Application>
  <PresentationFormat>如螢幕大小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腦筋急轉彎</vt:lpstr>
      <vt:lpstr>誰在一壘?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2021-11-22T03:56:15Z</dcterms:modified>
</cp:coreProperties>
</file>