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3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ED6"/>
    <a:srgbClr val="C03F91"/>
    <a:srgbClr val="B72F8C"/>
    <a:srgbClr val="FFFF66"/>
    <a:srgbClr val="69A6FF"/>
    <a:srgbClr val="0066FF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AF8DD645-B9B4-46EE-B031-35C24A448A04}" type="datetimeFigureOut">
              <a:rPr lang="en-US" smtClean="0"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78777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086896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126093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218431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6066155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3704458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1760890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84862586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19200591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51380290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757564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8651523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8286898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9372107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56192947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49856508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53057066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3235730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  <p:sldLayoutId id="2147483649" r:id="rId18"/>
    <p:sldLayoutId id="2147483650" r:id="rId19"/>
    <p:sldLayoutId id="2147483651" r:id="rId20"/>
    <p:sldLayoutId id="2147483663" r:id="rId21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大家來猜</a:t>
            </a:r>
            <a:r>
              <a:rPr lang="zh-TW" altLang="en-US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謎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5220072" y="2924944"/>
            <a:ext cx="3009528" cy="703557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你絕對猜不</a:t>
            </a:r>
            <a:r>
              <a:rPr lang="zh-TW" altLang="en-US" dirty="0"/>
              <a:t> 到</a:t>
            </a:r>
          </a:p>
        </p:txBody>
      </p:sp>
      <p:sp>
        <p:nvSpPr>
          <p:cNvPr id="2" name="圓角矩形 1"/>
          <p:cNvSpPr/>
          <p:nvPr/>
        </p:nvSpPr>
        <p:spPr>
          <a:xfrm>
            <a:off x="3275856" y="4221088"/>
            <a:ext cx="2592288" cy="164095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>
                <a:solidFill>
                  <a:srgbClr val="FF0000"/>
                </a:solidFill>
                <a:latin typeface="文鼎新藝體" panose="020B0609010101010101" pitchFamily="49" charset="-120"/>
                <a:ea typeface="文鼎新藝體" panose="020B0609010101010101" pitchFamily="49" charset="-120"/>
                <a:hlinkClick r:id="" action="ppaction://hlinkshowjump?jump=nextslide"/>
              </a:rPr>
              <a:t>開</a:t>
            </a:r>
            <a:r>
              <a:rPr lang="zh-TW" altLang="en-US" sz="6600" dirty="0" smtClean="0">
                <a:solidFill>
                  <a:srgbClr val="FF0000"/>
                </a:solidFill>
                <a:latin typeface="文鼎新藝體" panose="020B0609010101010101" pitchFamily="49" charset="-120"/>
                <a:ea typeface="文鼎新藝體" panose="020B0609010101010101" pitchFamily="49" charset="-120"/>
                <a:hlinkClick r:id="" action="ppaction://hlinkshowjump?jump=nextslide"/>
              </a:rPr>
              <a:t>始</a:t>
            </a:r>
            <a:r>
              <a:rPr lang="zh-TW" altLang="en-US" dirty="0" smtClean="0">
                <a:solidFill>
                  <a:srgbClr val="FF0000"/>
                </a:solidFill>
              </a:rPr>
              <a:t> 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19672" y="980728"/>
            <a:ext cx="6377940" cy="72008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猜猜世界上最快的水生動物 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3" name="圓角矩形 52"/>
          <p:cNvSpPr/>
          <p:nvPr/>
        </p:nvSpPr>
        <p:spPr>
          <a:xfrm>
            <a:off x="2909759" y="4005064"/>
            <a:ext cx="2592288" cy="164095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 smtClean="0">
                <a:solidFill>
                  <a:srgbClr val="FF0000"/>
                </a:solidFill>
                <a:hlinkClick r:id="" action="ppaction://hlinkshowjump?jump=lastslide"/>
              </a:rPr>
              <a:t>旗魚</a:t>
            </a:r>
            <a:r>
              <a:rPr lang="zh-TW" altLang="en-US" dirty="0" smtClean="0">
                <a:solidFill>
                  <a:srgbClr val="FF0000"/>
                </a:solidFill>
              </a:rPr>
              <a:t> 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54" name="圓角矩形 53"/>
          <p:cNvSpPr/>
          <p:nvPr/>
        </p:nvSpPr>
        <p:spPr>
          <a:xfrm>
            <a:off x="0" y="4005064"/>
            <a:ext cx="2592288" cy="164095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>
                <a:solidFill>
                  <a:srgbClr val="FF0000"/>
                </a:solidFill>
                <a:hlinkClick r:id="" action="ppaction://hlinkshowjump?jump=nextslide"/>
              </a:rPr>
              <a:t>鯊魚</a:t>
            </a:r>
            <a:r>
              <a:rPr lang="zh-TW" altLang="en-US" dirty="0" smtClean="0">
                <a:solidFill>
                  <a:srgbClr val="FF0000"/>
                </a:solidFill>
              </a:rPr>
              <a:t> 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55" name="圓角矩形 54"/>
          <p:cNvSpPr/>
          <p:nvPr/>
        </p:nvSpPr>
        <p:spPr>
          <a:xfrm>
            <a:off x="5957352" y="4005064"/>
            <a:ext cx="2592288" cy="164095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solidFill>
                  <a:srgbClr val="FF0000"/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丁</a:t>
            </a:r>
            <a:r>
              <a:rPr lang="zh-TW" altLang="en-US" sz="6600" dirty="0" smtClean="0">
                <a:solidFill>
                  <a:srgbClr val="FF0000"/>
                </a:solidFill>
                <a:latin typeface="文鼎新藝體" panose="020B0609010101010101" pitchFamily="49" charset="-120"/>
                <a:ea typeface="文鼎新藝體" panose="020B0609010101010101" pitchFamily="49" charset="-120"/>
                <a:hlinkClick r:id="" action="ppaction://hlinkshowjump?jump=nextslide"/>
              </a:rPr>
              <a:t>魚</a:t>
            </a:r>
            <a:r>
              <a:rPr lang="zh-TW" altLang="en-US" sz="6600" dirty="0" smtClean="0">
                <a:solidFill>
                  <a:srgbClr val="FF0000"/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                                                                                                                                                                   </a:t>
            </a:r>
            <a:r>
              <a:rPr lang="zh-TW" altLang="en-US" dirty="0" smtClean="0">
                <a:solidFill>
                  <a:srgbClr val="FF0000"/>
                </a:solidFill>
              </a:rPr>
              <a:t>                                                         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/>
          <p:cNvSpPr/>
          <p:nvPr/>
        </p:nvSpPr>
        <p:spPr>
          <a:xfrm>
            <a:off x="2627784" y="4013060"/>
            <a:ext cx="4248472" cy="237626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 smtClean="0">
                <a:solidFill>
                  <a:srgbClr val="FF0000"/>
                </a:solidFill>
              </a:rPr>
              <a:t>要</a:t>
            </a:r>
            <a:r>
              <a:rPr lang="zh-TW" altLang="en-US" sz="8000" dirty="0" smtClean="0">
                <a:solidFill>
                  <a:srgbClr val="FF0000"/>
                </a:solidFill>
                <a:hlinkClick r:id="" action="ppaction://hlinkshowjump?jump=previousslide"/>
              </a:rPr>
              <a:t>再加油</a:t>
            </a:r>
            <a:r>
              <a:rPr lang="zh-TW" altLang="en-US" sz="8000" dirty="0" smtClean="0">
                <a:solidFill>
                  <a:srgbClr val="FF0000"/>
                </a:solidFill>
              </a:rPr>
              <a:t>喔 </a:t>
            </a:r>
            <a:endParaRPr lang="zh-TW" altLang="en-US" sz="8000" dirty="0">
              <a:solidFill>
                <a:srgbClr val="FF0000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-2586"/>
            <a:ext cx="3780420" cy="4015646"/>
          </a:xfrm>
          <a:prstGeom prst="rect">
            <a:avLst/>
          </a:prstGeom>
        </p:spPr>
      </p:pic>
      <p:sp>
        <p:nvSpPr>
          <p:cNvPr id="4" name="矩形圖說文字 3"/>
          <p:cNvSpPr/>
          <p:nvPr/>
        </p:nvSpPr>
        <p:spPr>
          <a:xfrm>
            <a:off x="6444208" y="277045"/>
            <a:ext cx="2304256" cy="1728192"/>
          </a:xfrm>
          <a:prstGeom prst="wedgeRectCallout">
            <a:avLst>
              <a:gd name="adj1" fmla="val -103206"/>
              <a:gd name="adj2" fmla="val 3764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失敗了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/>
          <p:cNvSpPr/>
          <p:nvPr/>
        </p:nvSpPr>
        <p:spPr>
          <a:xfrm>
            <a:off x="2195736" y="3933056"/>
            <a:ext cx="4176464" cy="237626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>
                <a:solidFill>
                  <a:srgbClr val="FF0000"/>
                </a:solidFill>
                <a:hlinkClick r:id="" action="ppaction://hlinkshowjump?jump=endshow"/>
              </a:rPr>
              <a:t>答對</a:t>
            </a:r>
            <a:r>
              <a:rPr lang="zh-TW" altLang="en-US" sz="9600" dirty="0" smtClean="0">
                <a:solidFill>
                  <a:srgbClr val="FF0000"/>
                </a:solidFill>
              </a:rPr>
              <a:t>了 </a:t>
            </a:r>
            <a:endParaRPr lang="zh-TW" altLang="en-US" sz="9600" dirty="0">
              <a:solidFill>
                <a:srgbClr val="FF0000"/>
              </a:solidFill>
            </a:endParaRPr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7217" y="207248"/>
            <a:ext cx="3394983" cy="3749860"/>
          </a:xfrm>
          <a:prstGeom prst="rect">
            <a:avLst/>
          </a:prstGeom>
        </p:spPr>
      </p:pic>
      <p:sp>
        <p:nvSpPr>
          <p:cNvPr id="10" name="雲朵形圖說文字 9"/>
          <p:cNvSpPr/>
          <p:nvPr/>
        </p:nvSpPr>
        <p:spPr>
          <a:xfrm>
            <a:off x="816977" y="1412776"/>
            <a:ext cx="2160240" cy="1800200"/>
          </a:xfrm>
          <a:prstGeom prst="cloudCallout">
            <a:avLst>
              <a:gd name="adj1" fmla="val 138861"/>
              <a:gd name="adj2" fmla="val -190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厲害</a:t>
            </a:r>
            <a:r>
              <a:rPr lang="en-US" altLang="zh-TW" sz="4000" dirty="0" smtClean="0"/>
              <a:t>!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34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文鼎新藝體</vt:lpstr>
      <vt:lpstr>微軟正黑體</vt:lpstr>
      <vt:lpstr>新細明體</vt:lpstr>
      <vt:lpstr>標楷體</vt:lpstr>
      <vt:lpstr>Arial</vt:lpstr>
      <vt:lpstr>Calibri</vt:lpstr>
      <vt:lpstr>Century Gothic</vt:lpstr>
      <vt:lpstr>飛機雲</vt:lpstr>
      <vt:lpstr>大家來猜謎</vt:lpstr>
      <vt:lpstr>猜猜世界上最快的水生動物 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2021-11-22T03:53:00Z</dcterms:modified>
</cp:coreProperties>
</file>