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EBA821"/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2087724" y="1412776"/>
            <a:ext cx="4968552" cy="504056"/>
          </a:xfrm>
        </p:spPr>
        <p:txBody>
          <a:bodyPr>
            <a:no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2987824" y="3717032"/>
            <a:ext cx="3168352" cy="17281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704856" cy="96230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哪一種動物在陸地上壽命最長</a:t>
            </a: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6004698" y="4653136"/>
            <a:ext cx="2959790" cy="17281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老虎</a:t>
            </a:r>
            <a:endParaRPr lang="zh-TW" altLang="en-US" sz="48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092105" y="4653136"/>
            <a:ext cx="2815774" cy="17281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狐狸</a:t>
            </a:r>
          </a:p>
        </p:txBody>
      </p:sp>
      <p:sp>
        <p:nvSpPr>
          <p:cNvPr id="5" name="圓角矩形 4">
            <a:hlinkClick r:id="rId2" action="ppaction://hlinksldjump"/>
          </p:cNvPr>
          <p:cNvSpPr/>
          <p:nvPr/>
        </p:nvSpPr>
        <p:spPr>
          <a:xfrm>
            <a:off x="0" y="4653136"/>
            <a:ext cx="2915816" cy="17281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烏</a:t>
            </a:r>
            <a:r>
              <a:rPr lang="zh-TW" altLang="en-US" sz="4800" dirty="0"/>
              <a:t>龜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rId2" action="ppaction://hlinksldjump"/>
          </p:cNvPr>
          <p:cNvSpPr/>
          <p:nvPr/>
        </p:nvSpPr>
        <p:spPr>
          <a:xfrm>
            <a:off x="2987824" y="3933056"/>
            <a:ext cx="3168352" cy="17281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重</a:t>
            </a:r>
            <a:r>
              <a:rPr lang="zh-TW" altLang="en-US" sz="4800" dirty="0"/>
              <a:t>來</a:t>
            </a:r>
            <a:endParaRPr lang="zh-TW" altLang="en-US" sz="4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692696"/>
            <a:ext cx="3996444" cy="2952328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6156176" y="476672"/>
            <a:ext cx="2520280" cy="1368152"/>
          </a:xfrm>
          <a:prstGeom prst="wedgeEllipseCallout">
            <a:avLst>
              <a:gd name="adj1" fmla="val -67559"/>
              <a:gd name="adj2" fmla="val 554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答錯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987824" y="4005064"/>
            <a:ext cx="3168352" cy="17281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81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結束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836712"/>
            <a:ext cx="2304256" cy="2652352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940152" y="620688"/>
            <a:ext cx="2808312" cy="1368152"/>
          </a:xfrm>
          <a:prstGeom prst="wedgeEllipseCallout">
            <a:avLst>
              <a:gd name="adj1" fmla="val -56354"/>
              <a:gd name="adj2" fmla="val 493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答對了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30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大家來猜謎</vt:lpstr>
      <vt:lpstr>哪一種動物在陸地上壽命最長?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2021-11-22T03:53:04Z</dcterms:modified>
</cp:coreProperties>
</file>