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785" r:id="rId1"/>
  </p:sldMasterIdLst>
  <p:notesMasterIdLst>
    <p:notesMasterId r:id="rId6"/>
  </p:notesMasterIdLst>
  <p:handoutMasterIdLst>
    <p:handoutMasterId r:id="rId7"/>
  </p:handoutMasterIdLst>
  <p:sldIdLst>
    <p:sldId id="257" r:id="rId2"/>
    <p:sldId id="260" r:id="rId3"/>
    <p:sldId id="261" r:id="rId4"/>
    <p:sldId id="262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作者" initials="A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C03F91"/>
    <a:srgbClr val="B72F8C"/>
    <a:srgbClr val="FFFF66"/>
    <a:srgbClr val="69A6FF"/>
    <a:srgbClr val="0066FF"/>
    <a:srgbClr val="009ED6"/>
    <a:srgbClr val="003300"/>
  </p:clrMru>
  <p:extLst>
    <p:ext uri="{E76CE94A-603C-4142-B9EB-6D1370010A27}">
      <p14:discardImageEditData xmlns:p14="http://schemas.microsoft.com/office/powerpoint/2010/main" val="1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995" autoAdjust="0"/>
    <p:restoredTop sz="94602" autoAdjust="0"/>
  </p:normalViewPr>
  <p:slideViewPr>
    <p:cSldViewPr>
      <p:cViewPr varScale="1">
        <p:scale>
          <a:sx n="69" d="100"/>
          <a:sy n="69" d="100"/>
        </p:scale>
        <p:origin x="1278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4" d="100"/>
        <a:sy n="154" d="100"/>
      </p:scale>
      <p:origin x="0" y="0"/>
    </p:cViewPr>
  </p:sorterViewPr>
  <p:notesViewPr>
    <p:cSldViewPr>
      <p:cViewPr varScale="1">
        <p:scale>
          <a:sx n="62" d="100"/>
          <a:sy n="62" d="100"/>
        </p:scale>
        <p:origin x="3226" y="6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D83FDC75-7F73-4A4A-A77C-09AADF00E0EA}" type="datetimeFigureOut">
              <a:rPr lang="en-US" altLang="zh-TW" smtClean="0"/>
              <a:pPr/>
              <a:t>11/22/2021</a:t>
            </a:fld>
            <a:endParaRPr lang="zh-TW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459226BF-1F13-42D3-80DC-373E7ADD1EBC}" type="slidenum">
              <a:rPr lang="zh-TW" smtClean="0"/>
              <a:pPr/>
              <a:t>‹#›</a:t>
            </a:fld>
            <a:endParaRPr lang="zh-TW" dirty="0"/>
          </a:p>
        </p:txBody>
      </p:sp>
    </p:spTree>
    <p:extLst>
      <p:ext uri="{BB962C8B-B14F-4D97-AF65-F5344CB8AC3E}">
        <p14:creationId xmlns:p14="http://schemas.microsoft.com/office/powerpoint/2010/main" val="8123085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48AEF76B-3757-4A0B-AF93-28494465C1DD}" type="datetimeFigureOut">
              <a:pPr/>
              <a:t>2021/11/22</a:t>
            </a:fld>
            <a:endParaRPr lang="zh-TW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5693FD4-8F83-4EF7-AC3F-0DC0388986B0}" type="slidenum">
              <a:pPr/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3939841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693FD4-8F83-4EF7-AC3F-0DC0388986B0}" type="slidenum">
              <a:rPr lang="en-US" altLang="zh-TW" smtClean="0"/>
              <a:pPr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698021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1-HD-BTM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803405"/>
            <a:ext cx="73152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3632201"/>
            <a:ext cx="73152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932170" y="4323845"/>
            <a:ext cx="2297429" cy="365125"/>
          </a:xfrm>
        </p:spPr>
        <p:txBody>
          <a:bodyPr/>
          <a:lstStyle/>
          <a:p>
            <a:fld id="{96DFF08F-DC6B-4601-B491-B0F83F6DD2DA}" type="datetimeFigureOut">
              <a:rPr lang="en-US" smtClean="0"/>
              <a:pPr/>
              <a:t>11/22/2021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914400" y="4323846"/>
            <a:ext cx="488061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057900" y="1430867"/>
            <a:ext cx="2171700" cy="365125"/>
          </a:xfrm>
        </p:spPr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4679666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55" y="4697361"/>
            <a:ext cx="7956482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94355" y="977035"/>
            <a:ext cx="7950260" cy="3406972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4360" y="5516716"/>
            <a:ext cx="7955280" cy="746924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2021/11/22</a:t>
            </a:fld>
            <a:endParaRPr kumimoji="0" lang="zh-TW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252856256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1-HD-BTM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753533"/>
            <a:ext cx="795528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649134"/>
            <a:ext cx="7772400" cy="1330852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757B281C-5159-4971-8228-52B9A72E9ED2}" type="datetimeFigureOut">
              <a:rPr lang="zh-TW" altLang="en-US" smtClean="0"/>
              <a:pPr/>
              <a:t>2021/11/22</a:t>
            </a:fld>
            <a:endParaRPr kumimoji="0" lang="zh-TW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4360" y="381001"/>
            <a:ext cx="4830656" cy="365125"/>
          </a:xfrm>
        </p:spPr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31968321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C1-HD-BTM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8351" y="753534"/>
            <a:ext cx="7613650" cy="2756234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977899" y="3509768"/>
            <a:ext cx="7194552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4174597"/>
            <a:ext cx="7778752" cy="821265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757B281C-5159-4971-8228-52B9A72E9ED2}" type="datetimeFigureOut">
              <a:rPr lang="zh-TW" altLang="en-US" smtClean="0"/>
              <a:pPr/>
              <a:t>2021/11/22</a:t>
            </a:fld>
            <a:endParaRPr kumimoji="0" lang="zh-TW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4360" y="379438"/>
            <a:ext cx="4830656" cy="365125"/>
          </a:xfrm>
        </p:spPr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  <p:sp>
        <p:nvSpPr>
          <p:cNvPr id="13" name="TextBox 12"/>
          <p:cNvSpPr txBox="1"/>
          <p:nvPr/>
        </p:nvSpPr>
        <p:spPr>
          <a:xfrm>
            <a:off x="231458" y="807720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146733" y="3021330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59124606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1-HD-BTM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124702"/>
            <a:ext cx="7774782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792" y="3648316"/>
            <a:ext cx="7773608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562176" y="378884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757B281C-5159-4971-8228-52B9A72E9ED2}" type="datetimeFigureOut">
              <a:rPr lang="zh-TW" altLang="en-US" smtClean="0"/>
              <a:pPr/>
              <a:t>2021/11/22</a:t>
            </a:fld>
            <a:endParaRPr kumimoji="0" lang="zh-TW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4360" y="378884"/>
            <a:ext cx="4830656" cy="365125"/>
          </a:xfrm>
        </p:spPr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250307074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171701" y="762000"/>
            <a:ext cx="6377939" cy="1303867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594361" y="2202080"/>
            <a:ext cx="2560320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594360" y="2904564"/>
            <a:ext cx="2560320" cy="335907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02237" y="2201333"/>
            <a:ext cx="2560320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300781" y="2904068"/>
            <a:ext cx="2560320" cy="335957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89319" y="2192866"/>
            <a:ext cx="2560320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989320" y="2904564"/>
            <a:ext cx="2560320" cy="335907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2021/11/22</a:t>
            </a:fld>
            <a:endParaRPr kumimoji="0" lang="zh-TW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338039618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圖片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171702" y="762000"/>
            <a:ext cx="6381984" cy="12954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594360" y="4113340"/>
            <a:ext cx="2560320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594360" y="2331720"/>
            <a:ext cx="2560320" cy="15073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594360" y="4796103"/>
            <a:ext cx="2560320" cy="1467537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291873" y="4113340"/>
            <a:ext cx="2560320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291872" y="2331720"/>
            <a:ext cx="2560320" cy="1509862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290858" y="4796102"/>
            <a:ext cx="2560320" cy="1467537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93365" y="4113340"/>
            <a:ext cx="2560320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993364" y="2331721"/>
            <a:ext cx="2560320" cy="1508919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993272" y="4796100"/>
            <a:ext cx="2560320" cy="1467537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2021/11/22</a:t>
            </a:fld>
            <a:endParaRPr kumimoji="0" lang="zh-TW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20431739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94360" y="2194560"/>
            <a:ext cx="7955280" cy="4069080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2021/11/22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415963503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1-HD-BTM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06590" y="747183"/>
            <a:ext cx="1543050" cy="4248675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94360" y="746126"/>
            <a:ext cx="6278035" cy="4249732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757B281C-5159-4971-8228-52B9A72E9ED2}" type="datetimeFigureOut">
              <a:rPr lang="zh-TW" altLang="en-US" smtClean="0"/>
              <a:pPr/>
              <a:t>2021/11/22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94360" y="381001"/>
            <a:ext cx="4830656" cy="365125"/>
          </a:xfrm>
        </p:spPr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3545463244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529172" y="332656"/>
            <a:ext cx="6085656" cy="936103"/>
          </a:xfrm>
        </p:spPr>
        <p:txBody>
          <a:bodyPr anchor="t">
            <a:noAutofit/>
          </a:bodyPr>
          <a:lstStyle>
            <a:lvl1pPr algn="ctr" eaLnBrk="1" latinLnBrk="0" hangingPunct="1">
              <a:defRPr kumimoji="0" lang="zh-TW" sz="4800" b="0" cap="small" baseline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r>
              <a:rPr kumimoji="0" lang="zh-TW" dirty="0"/>
              <a:t>按一下</a:t>
            </a:r>
            <a:r>
              <a:rPr kumimoji="0" lang="zh-TW" altLang="en-US" dirty="0"/>
              <a:t>新增</a:t>
            </a:r>
            <a:r>
              <a:rPr kumimoji="0" lang="zh-TW" dirty="0"/>
              <a:t>標題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529172" y="1340768"/>
            <a:ext cx="6085656" cy="1368152"/>
          </a:xfrm>
        </p:spPr>
        <p:txBody>
          <a:bodyPr>
            <a:normAutofit/>
          </a:bodyPr>
          <a:lstStyle>
            <a:lvl1pPr marL="0" indent="0" algn="ctr" eaLnBrk="1" latinLnBrk="0" hangingPunct="1">
              <a:buNone/>
              <a:defRPr kumimoji="0" lang="zh-TW" sz="2800" b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1pPr>
            <a:lvl2pPr marL="4572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eaLnBrk="1" latinLnBrk="0" hangingPunct="1"/>
            <a:r>
              <a:rPr lang="zh-TW" altLang="en-US" dirty="0"/>
              <a:t>按一下新增副標題</a:t>
            </a:r>
            <a:endParaRPr dirty="0"/>
          </a:p>
        </p:txBody>
      </p:sp>
    </p:spTree>
  </p:cSld>
  <p:clrMapOvr>
    <a:masterClrMapping/>
  </p:clrMapOvr>
  <p:transition spd="slow">
    <p:wipe dir="d"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標題及物件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39552" y="302019"/>
            <a:ext cx="8064896" cy="1143000"/>
          </a:xfrm>
        </p:spPr>
        <p:txBody>
          <a:bodyPr anchor="ctr" anchorCtr="0"/>
          <a:lstStyle>
            <a:lvl1pPr algn="l" eaLnBrk="1" latinLnBrk="0" hangingPunct="1">
              <a:defRPr kumimoji="0" lang="zh-TW"/>
            </a:lvl1pPr>
          </a:lstStyle>
          <a:p>
            <a:r>
              <a:rPr kumimoji="0" lang="zh-TW" dirty="0"/>
              <a:t>按一下</a:t>
            </a:r>
            <a:r>
              <a:rPr kumimoji="0" lang="zh-TW" altLang="en-US" dirty="0"/>
              <a:t>新增</a:t>
            </a:r>
            <a:r>
              <a:rPr kumimoji="0" lang="zh-TW" dirty="0"/>
              <a:t>標題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539552" y="1628800"/>
            <a:ext cx="8064896" cy="4297363"/>
          </a:xfrm>
        </p:spPr>
        <p:txBody>
          <a:bodyPr>
            <a:normAutofit/>
          </a:bodyPr>
          <a:lstStyle>
            <a:lvl1pPr eaLnBrk="1" latinLnBrk="0" hangingPunct="1">
              <a:defRPr kumimoji="0" lang="zh-TW" sz="2800">
                <a:latin typeface="+mn-lt"/>
              </a:defRPr>
            </a:lvl1pPr>
            <a:lvl2pPr eaLnBrk="1" latinLnBrk="0" hangingPunct="1">
              <a:defRPr kumimoji="0" lang="zh-TW" sz="2800">
                <a:latin typeface="+mn-lt"/>
              </a:defRPr>
            </a:lvl2pPr>
            <a:lvl3pPr eaLnBrk="1" latinLnBrk="0" hangingPunct="1">
              <a:defRPr kumimoji="0" lang="zh-TW" sz="2400">
                <a:latin typeface="+mn-lt"/>
              </a:defRPr>
            </a:lvl3pPr>
            <a:lvl4pPr eaLnBrk="1" latinLnBrk="0" hangingPunct="1">
              <a:defRPr kumimoji="0" lang="zh-TW" sz="2400">
                <a:latin typeface="+mn-lt"/>
              </a:defRPr>
            </a:lvl4pPr>
            <a:lvl5pPr eaLnBrk="1" latinLnBrk="0" hangingPunct="1">
              <a:defRPr kumimoji="0" lang="zh-TW" sz="2400">
                <a:latin typeface="+mn-lt"/>
              </a:defRPr>
            </a:lvl5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2021/11/22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05600" y="6356350"/>
            <a:ext cx="2133600" cy="365125"/>
          </a:xfrm>
        </p:spPr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wipe dir="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2021/11/22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2354554136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123728" y="2210941"/>
            <a:ext cx="5040560" cy="1362075"/>
          </a:xfrm>
        </p:spPr>
        <p:txBody>
          <a:bodyPr anchor="b" anchorCtr="0">
            <a:noAutofit/>
          </a:bodyPr>
          <a:lstStyle>
            <a:lvl1pPr algn="ctr" eaLnBrk="1" latinLnBrk="0" hangingPunct="1">
              <a:defRPr kumimoji="0" lang="zh-TW" sz="4400" b="0" cap="small" baseline="0">
                <a:solidFill>
                  <a:schemeClr val="tx1"/>
                </a:solidFill>
              </a:defRPr>
            </a:lvl1pPr>
          </a:lstStyle>
          <a:p>
            <a:r>
              <a:rPr kumimoji="0" lang="zh-TW" altLang="en-US" dirty="0"/>
              <a:t>按一下新增標題</a:t>
            </a:r>
            <a:endParaRPr kumimoji="0" lang="zh-TW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2021/11/22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  <p:sp>
        <p:nvSpPr>
          <p:cNvPr id="9" name="內容版面配置區 8"/>
          <p:cNvSpPr>
            <a:spLocks noGrp="1"/>
          </p:cNvSpPr>
          <p:nvPr>
            <p:ph sz="quarter" idx="13" hasCustomPrompt="1"/>
          </p:nvPr>
        </p:nvSpPr>
        <p:spPr>
          <a:xfrm>
            <a:off x="2123728" y="3789139"/>
            <a:ext cx="5040560" cy="2016125"/>
          </a:xfrm>
        </p:spPr>
        <p:txBody>
          <a:bodyPr/>
          <a:lstStyle>
            <a:lvl1pPr marL="0" indent="0" algn="ctr">
              <a:buNone/>
              <a:defRPr/>
            </a:lvl1pPr>
            <a:lvl5pPr marL="1828800" indent="0">
              <a:buNone/>
              <a:defRPr/>
            </a:lvl5pPr>
          </a:lstStyle>
          <a:p>
            <a:pPr lvl="0"/>
            <a:r>
              <a:rPr lang="zh-TW" altLang="en-US" dirty="0"/>
              <a:t>按一下新增文字</a:t>
            </a:r>
          </a:p>
        </p:txBody>
      </p:sp>
    </p:spTree>
  </p:cSld>
  <p:clrMapOvr>
    <a:masterClrMapping/>
  </p:clrMapOvr>
  <p:transition spd="slow">
    <p:wipe dir="d"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僅背景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3543" y="0"/>
            <a:ext cx="9100457" cy="6879771"/>
          </a:xfrm>
          <a:prstGeom prst="rect">
            <a:avLst/>
          </a:prstGeom>
        </p:spPr>
      </p:pic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762000" y="6356350"/>
            <a:ext cx="2133600" cy="365125"/>
          </a:xfrm>
        </p:spPr>
        <p:txBody>
          <a:bodyPr/>
          <a:lstStyle/>
          <a:p>
            <a:fld id="{757B281C-5159-4971-8228-52B9A72E9ED2}" type="datetimeFigureOut">
              <a:pPr/>
              <a:t>2021/11/22</a:t>
            </a:fld>
            <a:endParaRPr kumimoji="0" lang="zh-TW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352800" y="6356350"/>
            <a:ext cx="2895600" cy="365125"/>
          </a:xfrm>
        </p:spPr>
        <p:txBody>
          <a:bodyPr/>
          <a:lstStyle/>
          <a:p>
            <a:endParaRPr kumimoji="0" lang="zh-TW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05600" y="6356350"/>
            <a:ext cx="2133600" cy="365125"/>
          </a:xfrm>
        </p:spPr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1-HD-BTM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753534"/>
            <a:ext cx="7955280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94360" y="3641726"/>
            <a:ext cx="7955281" cy="1354134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757B281C-5159-4971-8228-52B9A72E9ED2}" type="datetimeFigureOut">
              <a:rPr lang="zh-TW" altLang="en-US" smtClean="0"/>
              <a:pPr/>
              <a:t>2021/11/22</a:t>
            </a:fld>
            <a:endParaRPr kumimoji="0" lang="zh-TW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94360" y="381001"/>
            <a:ext cx="4830656" cy="365125"/>
          </a:xfrm>
        </p:spPr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3" cy="365125"/>
          </a:xfrm>
        </p:spPr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378166728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94360" y="2194560"/>
            <a:ext cx="3910579" cy="4069080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2099" y="2194560"/>
            <a:ext cx="3907540" cy="4069080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2021/11/22</a:t>
            </a:fld>
            <a:endParaRPr kumimoji="0" lang="zh-TW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393659517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71700" y="762000"/>
            <a:ext cx="6377940" cy="12954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1279" y="2183802"/>
            <a:ext cx="3683659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4359" y="3132667"/>
            <a:ext cx="3910579" cy="3130973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69018" y="2183802"/>
            <a:ext cx="368062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2098" y="3132667"/>
            <a:ext cx="3907541" cy="3130973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2021/11/22</a:t>
            </a:fld>
            <a:endParaRPr kumimoji="0" lang="zh-TW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261629757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2021/11/22</a:t>
            </a:fld>
            <a:endParaRPr kumimoji="0" lang="zh-TW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2786222469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2021/11/22</a:t>
            </a:fld>
            <a:endParaRPr kumimoji="0" lang="zh-TW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3941813800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1524000"/>
            <a:ext cx="30861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746760"/>
            <a:ext cx="4663440" cy="5516880"/>
          </a:xfrm>
        </p:spPr>
        <p:txBody>
          <a:bodyPr anchor="ctr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4360" y="3124200"/>
            <a:ext cx="3086100" cy="313944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2021/11/22</a:t>
            </a:fld>
            <a:endParaRPr kumimoji="0" 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2573692883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1524000"/>
            <a:ext cx="407573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77524" y="751242"/>
            <a:ext cx="3674234" cy="5512398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4360" y="3124200"/>
            <a:ext cx="4075730" cy="313944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2021/11/22</a:t>
            </a:fld>
            <a:endParaRPr kumimoji="0" 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1634445589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1-HD-TOP.png"/>
          <p:cNvPicPr>
            <a:picLocks noChangeAspect="1"/>
          </p:cNvPicPr>
          <p:nvPr/>
        </p:nvPicPr>
        <p:blipFill>
          <a:blip r:embed="rId2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1081088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171700" y="764373"/>
            <a:ext cx="637794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94360" y="2194560"/>
            <a:ext cx="7955280" cy="40690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12230" y="6356351"/>
            <a:ext cx="21374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7B281C-5159-4971-8228-52B9A72E9ED2}" type="datetimeFigureOut">
              <a:rPr lang="zh-TW" altLang="en-US" smtClean="0"/>
              <a:pPr/>
              <a:t>2021/11/22</a:t>
            </a:fld>
            <a:endParaRPr kumimoji="0" lang="zh-TW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94360" y="6355846"/>
            <a:ext cx="56807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72250" y="381001"/>
            <a:ext cx="19773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284499705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86" r:id="rId1"/>
    <p:sldLayoutId id="2147483787" r:id="rId2"/>
    <p:sldLayoutId id="2147483788" r:id="rId3"/>
    <p:sldLayoutId id="2147483789" r:id="rId4"/>
    <p:sldLayoutId id="2147483790" r:id="rId5"/>
    <p:sldLayoutId id="2147483791" r:id="rId6"/>
    <p:sldLayoutId id="2147483792" r:id="rId7"/>
    <p:sldLayoutId id="2147483793" r:id="rId8"/>
    <p:sldLayoutId id="2147483794" r:id="rId9"/>
    <p:sldLayoutId id="2147483795" r:id="rId10"/>
    <p:sldLayoutId id="2147483796" r:id="rId11"/>
    <p:sldLayoutId id="2147483797" r:id="rId12"/>
    <p:sldLayoutId id="2147483798" r:id="rId13"/>
    <p:sldLayoutId id="2147483799" r:id="rId14"/>
    <p:sldLayoutId id="2147483800" r:id="rId15"/>
    <p:sldLayoutId id="2147483801" r:id="rId16"/>
    <p:sldLayoutId id="2147483802" r:id="rId17"/>
    <p:sldLayoutId id="2147483649" r:id="rId18"/>
    <p:sldLayoutId id="2147483650" r:id="rId19"/>
    <p:sldLayoutId id="2147483651" r:id="rId20"/>
    <p:sldLayoutId id="2147483663" r:id="rId21"/>
  </p:sldLayoutIdLst>
  <p:transition spd="slow">
    <p:wipe dir="d"/>
  </p:transition>
  <p:timing>
    <p:tnLst>
      <p:par>
        <p:cTn id="1" dur="indefinite" restart="never" nodeType="tmRoot"/>
      </p:par>
    </p:tnLst>
  </p:timing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tiff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tif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標題 4"/>
          <p:cNvSpPr>
            <a:spLocks noGrp="1"/>
          </p:cNvSpPr>
          <p:nvPr>
            <p:ph type="ctrTitle"/>
          </p:nvPr>
        </p:nvSpPr>
        <p:spPr/>
        <p:txBody>
          <a:bodyPr vert="horz" lIns="91440" tIns="45720" rIns="91440" bIns="45720" rtlCol="0" anchor="t">
            <a:noAutofit/>
          </a:bodyPr>
          <a:lstStyle/>
          <a:p>
            <a:r>
              <a:rPr lang="zh-TW" altLang="en-US" b="1" cap="none" dirty="0" smtClean="0">
                <a:solidFill>
                  <a:srgbClr val="C03F9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大家來猜謎</a:t>
            </a:r>
            <a:endParaRPr lang="zh-TW" altLang="en-US" b="1" cap="none" dirty="0">
              <a:solidFill>
                <a:srgbClr val="C03F9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內容版面配置區 5"/>
          <p:cNvSpPr>
            <a:spLocks noGrp="1"/>
          </p:cNvSpPr>
          <p:nvPr>
            <p:ph type="subTitle" idx="1"/>
          </p:nvPr>
        </p:nvSpPr>
        <p:spPr>
          <a:xfrm>
            <a:off x="1143000" y="3068960"/>
            <a:ext cx="6858000" cy="1655762"/>
          </a:xfrm>
        </p:spPr>
        <p:txBody>
          <a:bodyPr>
            <a:normAutofit/>
          </a:bodyPr>
          <a:lstStyle/>
          <a:p>
            <a:r>
              <a:rPr lang="zh-TW" altLang="en-US" dirty="0" smtClean="0"/>
              <a:t>請你猜猜看</a:t>
            </a:r>
            <a:endParaRPr lang="zh-TW" altLang="en-US" dirty="0"/>
          </a:p>
        </p:txBody>
      </p:sp>
      <p:sp>
        <p:nvSpPr>
          <p:cNvPr id="3" name="圓角矩形 2">
            <a:hlinkClick r:id="" action="ppaction://hlinkshowjump?jump=nextslide"/>
          </p:cNvPr>
          <p:cNvSpPr/>
          <p:nvPr/>
        </p:nvSpPr>
        <p:spPr>
          <a:xfrm>
            <a:off x="2195736" y="4245984"/>
            <a:ext cx="2132856" cy="129614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開始</a:t>
            </a:r>
            <a:endParaRPr lang="zh-TW" altLang="en-US" dirty="0"/>
          </a:p>
        </p:txBody>
      </p:sp>
      <p:pic>
        <p:nvPicPr>
          <p:cNvPr id="2" name="圖片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42584" y="1988840"/>
            <a:ext cx="3511152" cy="43204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9147048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標題 2"/>
          <p:cNvSpPr>
            <a:spLocks noGrp="1"/>
          </p:cNvSpPr>
          <p:nvPr>
            <p:ph type="title"/>
          </p:nvPr>
        </p:nvSpPr>
        <p:spPr>
          <a:xfrm>
            <a:off x="368575" y="980728"/>
            <a:ext cx="6377940" cy="1293028"/>
          </a:xfrm>
        </p:spPr>
        <p:txBody>
          <a:bodyPr/>
          <a:lstStyle/>
          <a:p>
            <a:r>
              <a:rPr lang="zh-TW" altLang="en-US" dirty="0" smtClean="0"/>
              <a:t>我喜歡油土伯</a:t>
            </a:r>
            <a:endParaRPr lang="zh-TW" altLang="en-US" dirty="0"/>
          </a:p>
        </p:txBody>
      </p:sp>
      <p:sp>
        <p:nvSpPr>
          <p:cNvPr id="7" name="圓角矩形 6">
            <a:hlinkClick r:id="" action="ppaction://hlinkshowjump?jump=nextslide"/>
          </p:cNvPr>
          <p:cNvSpPr/>
          <p:nvPr/>
        </p:nvSpPr>
        <p:spPr>
          <a:xfrm>
            <a:off x="1619672" y="4581128"/>
            <a:ext cx="1368152" cy="64807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阿神</a:t>
            </a:r>
            <a:endParaRPr lang="zh-TW" altLang="en-US" dirty="0"/>
          </a:p>
        </p:txBody>
      </p:sp>
      <p:sp>
        <p:nvSpPr>
          <p:cNvPr id="8" name="圓角矩形 7">
            <a:hlinkClick r:id="" action="ppaction://hlinkshowjump?jump=nextslide"/>
          </p:cNvPr>
          <p:cNvSpPr/>
          <p:nvPr/>
        </p:nvSpPr>
        <p:spPr>
          <a:xfrm>
            <a:off x="3898248" y="4581128"/>
            <a:ext cx="1368152" cy="64807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阿傑</a:t>
            </a:r>
            <a:endParaRPr lang="zh-TW" altLang="en-US" dirty="0"/>
          </a:p>
        </p:txBody>
      </p:sp>
      <p:sp>
        <p:nvSpPr>
          <p:cNvPr id="9" name="圓角矩形 8">
            <a:hlinkClick r:id="" action="ppaction://hlinkshowjump?jump=nextslide"/>
          </p:cNvPr>
          <p:cNvSpPr/>
          <p:nvPr/>
        </p:nvSpPr>
        <p:spPr>
          <a:xfrm>
            <a:off x="6175933" y="4567928"/>
            <a:ext cx="1368152" cy="64807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阿金</a:t>
            </a:r>
            <a:endParaRPr lang="zh-TW" altLang="en-US" dirty="0"/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19000" y="2420888"/>
            <a:ext cx="2926648" cy="17449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1286618"/>
      </p:ext>
    </p:extLst>
  </p:cSld>
  <p:clrMapOvr>
    <a:masterClrMapping/>
  </p:clrMapOvr>
  <p:transition spd="slow" advClick="0">
    <p:wipe dir="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圓角矩形 1">
            <a:hlinkClick r:id="" action="ppaction://hlinkshowjump?jump=previousslide"/>
          </p:cNvPr>
          <p:cNvSpPr/>
          <p:nvPr/>
        </p:nvSpPr>
        <p:spPr>
          <a:xfrm>
            <a:off x="3275856" y="4437112"/>
            <a:ext cx="2132856" cy="129614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重來</a:t>
            </a:r>
            <a:endParaRPr lang="zh-TW" altLang="en-US" dirty="0"/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11760" y="1124744"/>
            <a:ext cx="2540000" cy="2540000"/>
          </a:xfrm>
          <a:prstGeom prst="rect">
            <a:avLst/>
          </a:prstGeom>
        </p:spPr>
      </p:pic>
      <p:sp>
        <p:nvSpPr>
          <p:cNvPr id="4" name="雲朵形圖說文字 3"/>
          <p:cNvSpPr/>
          <p:nvPr/>
        </p:nvSpPr>
        <p:spPr>
          <a:xfrm>
            <a:off x="5580112" y="1556792"/>
            <a:ext cx="1944216" cy="1224136"/>
          </a:xfrm>
          <a:prstGeom prst="cloudCallout">
            <a:avLst>
              <a:gd name="adj1" fmla="val 1325987"/>
              <a:gd name="adj2" fmla="val -634486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答錯了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680568451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圓角矩形 1">
            <a:hlinkClick r:id="" action="ppaction://hlinkshowjump?jump=endshow"/>
          </p:cNvPr>
          <p:cNvSpPr/>
          <p:nvPr/>
        </p:nvSpPr>
        <p:spPr>
          <a:xfrm>
            <a:off x="3491880" y="4365104"/>
            <a:ext cx="2132856" cy="129614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mtClean="0"/>
              <a:t>結束</a:t>
            </a:r>
            <a:endParaRPr lang="zh-TW" altLang="en-US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47864" y="476672"/>
            <a:ext cx="3960440" cy="324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5309808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飛機雲">
  <a:themeElements>
    <a:clrScheme name="飛機雲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01D17D"/>
      </a:accent1>
      <a:accent2>
        <a:srgbClr val="84C72A"/>
      </a:accent2>
      <a:accent3>
        <a:srgbClr val="E1D126"/>
      </a:accent3>
      <a:accent4>
        <a:srgbClr val="E29932"/>
      </a:accent4>
      <a:accent5>
        <a:srgbClr val="E56526"/>
      </a:accent5>
      <a:accent6>
        <a:srgbClr val="D63731"/>
      </a:accent6>
      <a:hlink>
        <a:srgbClr val="35FA7F"/>
      </a:hlink>
      <a:folHlink>
        <a:srgbClr val="BAFC85"/>
      </a:folHlink>
    </a:clrScheme>
    <a:fontScheme name="飛機雲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飛機雲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2B2A868B-6BC2-4B3E-98B9-1258F41035D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TM04033937[[fn=飛機雲]]</Template>
  <TotalTime>0</TotalTime>
  <Words>27</Words>
  <Application>Microsoft Office PowerPoint</Application>
  <PresentationFormat>如螢幕大小 (4:3)</PresentationFormat>
  <Paragraphs>11</Paragraphs>
  <Slides>4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1" baseType="lpstr">
      <vt:lpstr>微軟正黑體</vt:lpstr>
      <vt:lpstr>新細明體</vt:lpstr>
      <vt:lpstr>標楷體</vt:lpstr>
      <vt:lpstr>Arial</vt:lpstr>
      <vt:lpstr>Calibri</vt:lpstr>
      <vt:lpstr>Century Gothic</vt:lpstr>
      <vt:lpstr>飛機雲</vt:lpstr>
      <vt:lpstr>大家來猜謎</vt:lpstr>
      <vt:lpstr>我喜歡油土伯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2016-11-06T12:38:31Z</dcterms:created>
  <dcterms:modified xsi:type="dcterms:W3CDTF">2021-11-22T03:46:59Z</dcterms:modified>
</cp:coreProperties>
</file>