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11/15/2021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2021/11/15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2021/11/15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2021/11/15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2021/11/15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2021/11/15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2021/11/15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2021/11/15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2021/11/15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2021/11/15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2021/11/15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2021/11/15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2021/11/15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2021/11/15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腦筋急轉彎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流程圖: 程序 1"/>
          <p:cNvSpPr/>
          <p:nvPr/>
        </p:nvSpPr>
        <p:spPr>
          <a:xfrm>
            <a:off x="3563888" y="4149080"/>
            <a:ext cx="2016224" cy="900680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開始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我喜歡哪一個運動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流程圖: 程序 3"/>
          <p:cNvSpPr/>
          <p:nvPr/>
        </p:nvSpPr>
        <p:spPr>
          <a:xfrm>
            <a:off x="6595057" y="4675264"/>
            <a:ext cx="2016224" cy="900680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3200" dirty="0"/>
          </a:p>
        </p:txBody>
      </p:sp>
      <p:sp>
        <p:nvSpPr>
          <p:cNvPr id="5" name="流程圖: 程序 4"/>
          <p:cNvSpPr/>
          <p:nvPr/>
        </p:nvSpPr>
        <p:spPr>
          <a:xfrm>
            <a:off x="626515" y="4675264"/>
            <a:ext cx="2016224" cy="900680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跑步</a:t>
            </a:r>
            <a:endParaRPr lang="zh-TW" altLang="en-US" sz="3200" dirty="0"/>
          </a:p>
        </p:txBody>
      </p:sp>
      <p:sp>
        <p:nvSpPr>
          <p:cNvPr id="6" name="矩形 5"/>
          <p:cNvSpPr/>
          <p:nvPr/>
        </p:nvSpPr>
        <p:spPr>
          <a:xfrm>
            <a:off x="3419872" y="4675264"/>
            <a:ext cx="2088232" cy="900680"/>
          </a:xfrm>
          <a:prstGeom prst="rect">
            <a:avLst/>
          </a:prstGeom>
          <a:solidFill>
            <a:schemeClr val="accent6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游泳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圖: 程序 1"/>
          <p:cNvSpPr/>
          <p:nvPr/>
        </p:nvSpPr>
        <p:spPr>
          <a:xfrm>
            <a:off x="3563888" y="4149080"/>
            <a:ext cx="2016224" cy="900680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開始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圖: 程序 1"/>
          <p:cNvSpPr/>
          <p:nvPr/>
        </p:nvSpPr>
        <p:spPr>
          <a:xfrm>
            <a:off x="3563888" y="4149080"/>
            <a:ext cx="2016224" cy="900680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開始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</p:transition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18</Words>
  <Application>Microsoft Office PowerPoint</Application>
  <PresentationFormat>如螢幕大小 (4:3)</PresentationFormat>
  <Paragraphs>9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腦筋急轉彎</vt:lpstr>
      <vt:lpstr>我喜歡哪一個運動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2021-11-15T04:11:52Z</dcterms:modified>
</cp:coreProperties>
</file>