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3" r:id="rId1"/>
    <p:sldMasterId id="2147483737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9A6FF"/>
    <a:srgbClr val="C03F91"/>
    <a:srgbClr val="B72F8C"/>
    <a:srgbClr val="FFFF66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519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197102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2441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57997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001474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67277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17784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9859839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92195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634969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946116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048553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38257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66656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80793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22105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112594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9020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54436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971897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56984595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903647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7308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73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164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451656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9589114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67092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7423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79875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audio" Target="../media/audio1.wav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請你猜猜</a:t>
            </a:r>
            <a:endParaRPr lang="zh-TW" altLang="en-US" b="1" cap="none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203848" y="3429000"/>
            <a:ext cx="2736304" cy="1800200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rgbClr val="69A6FF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solidFill>
                  <a:srgbClr val="00B050"/>
                </a:solidFill>
              </a:rPr>
              <a:t>開始</a:t>
            </a:r>
            <a:endParaRPr lang="zh-TW" altLang="en-US" sz="8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  <p:sndAc>
          <p:stSnd>
            <p:snd r:embed="rId3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我最喜歡玩的遊戲 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-1260648" y="4221088"/>
            <a:ext cx="1656184" cy="122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hlinkClick r:id="" action="ppaction://hlinkshowjump?jump=nextslide"/>
          </p:cNvPr>
          <p:cNvSpPr/>
          <p:nvPr/>
        </p:nvSpPr>
        <p:spPr>
          <a:xfrm>
            <a:off x="3632478" y="4077072"/>
            <a:ext cx="1728192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極速領域</a:t>
            </a:r>
            <a:endParaRPr lang="zh-TW" altLang="en-US" sz="2800" dirty="0"/>
          </a:p>
        </p:txBody>
      </p:sp>
      <p:sp>
        <p:nvSpPr>
          <p:cNvPr id="8" name="矩形 7">
            <a:hlinkClick r:id="" action="ppaction://hlinkshowjump?jump=lastslide"/>
          </p:cNvPr>
          <p:cNvSpPr/>
          <p:nvPr/>
        </p:nvSpPr>
        <p:spPr>
          <a:xfrm>
            <a:off x="5868144" y="4077072"/>
            <a:ext cx="1728192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灌籃高手</a:t>
            </a:r>
            <a:endParaRPr lang="zh-TW" altLang="en-US" sz="2400" dirty="0"/>
          </a:p>
        </p:txBody>
      </p:sp>
      <p:sp>
        <p:nvSpPr>
          <p:cNvPr id="9" name="矩形 8">
            <a:hlinkClick r:id="" action="ppaction://hlinkshowjump?jump=lastslide"/>
          </p:cNvPr>
          <p:cNvSpPr/>
          <p:nvPr/>
        </p:nvSpPr>
        <p:spPr>
          <a:xfrm>
            <a:off x="1187624" y="4077072"/>
            <a:ext cx="1937380" cy="12241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絕地求生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663968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hlinkClick r:id="" action="ppaction://hlinkshowjump?jump=previousslide"/>
          </p:cNvPr>
          <p:cNvSpPr/>
          <p:nvPr/>
        </p:nvSpPr>
        <p:spPr>
          <a:xfrm>
            <a:off x="3419872" y="4941168"/>
            <a:ext cx="2160240" cy="11521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重來</a:t>
            </a:r>
            <a:endParaRPr lang="zh-TW" altLang="en-US" sz="6600" dirty="0"/>
          </a:p>
        </p:txBody>
      </p:sp>
    </p:spTree>
    <p:extLst>
      <p:ext uri="{BB962C8B-B14F-4D97-AF65-F5344CB8AC3E}">
        <p14:creationId xmlns:p14="http://schemas.microsoft.com/office/powerpoint/2010/main" val="33097033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hlinkClick r:id="" action="ppaction://hlinkshowjump?jump=endshow"/>
          </p:cNvPr>
          <p:cNvSpPr/>
          <p:nvPr/>
        </p:nvSpPr>
        <p:spPr>
          <a:xfrm>
            <a:off x="3779912" y="5013176"/>
            <a:ext cx="1800200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結束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4139952" y="1628800"/>
            <a:ext cx="2592288" cy="1512168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43564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TM02900688[[fn=面向]]</Template>
  <TotalTime>0</TotalTime>
  <Words>22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清松手寫體2</vt:lpstr>
      <vt:lpstr>微軟正黑體</vt:lpstr>
      <vt:lpstr>新細明體</vt:lpstr>
      <vt:lpstr>標楷體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請你猜猜</vt:lpstr>
      <vt:lpstr>我最喜歡玩的遊戲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2021-11-22T04:00:04Z</dcterms:modified>
</cp:coreProperties>
</file>