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41" autoAdjust="0"/>
    <p:restoredTop sz="94602" autoAdjust="0"/>
  </p:normalViewPr>
  <p:slideViewPr>
    <p:cSldViewPr>
      <p:cViewPr varScale="1">
        <p:scale>
          <a:sx n="69" d="100"/>
          <a:sy n="69" d="100"/>
        </p:scale>
        <p:origin x="1524" y="-2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/>
              <a:t>請</a:t>
            </a:r>
            <a:r>
              <a:rPr lang="zh-TW" altLang="en-US" sz="4400" dirty="0"/>
              <a:t>你</a:t>
            </a:r>
            <a:r>
              <a:rPr lang="zh-TW" altLang="en-US" sz="4400" dirty="0" smtClean="0"/>
              <a:t>好好想一想</a:t>
            </a:r>
            <a:endParaRPr lang="zh-TW" altLang="en-US" sz="4400" dirty="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好好猜一猜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55776" y="-171399"/>
            <a:ext cx="2520280" cy="93610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</a:t>
            </a:r>
            <a:r>
              <a:rPr lang="en-US" altLang="zh-TW" b="1" dirty="0" err="1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iQ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多</a:t>
            </a:r>
            <a:r>
              <a:rPr lang="zh-TW" altLang="en-US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少</a:t>
            </a:r>
          </a:p>
        </p:txBody>
      </p:sp>
      <p:sp>
        <p:nvSpPr>
          <p:cNvPr id="3" name="矩形 2"/>
          <p:cNvSpPr/>
          <p:nvPr/>
        </p:nvSpPr>
        <p:spPr>
          <a:xfrm flipH="1">
            <a:off x="1933992" y="2958080"/>
            <a:ext cx="45719" cy="90981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</a:t>
            </a:r>
            <a:r>
              <a:rPr lang="en-US" altLang="zh-TW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10000000000000000000000000000000000000000000000000000000000000000000000000000000000000000000000000000000000000000000000000000000000000000000000000000000000000000000000000000000000000000000000000000000000000000000000000000000000000000000000000000000000000000</a:t>
            </a:r>
            <a:endParaRPr lang="zh-TW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 rot="10800000" flipH="1" flipV="1">
            <a:off x="1521375" y="2958079"/>
            <a:ext cx="45719" cy="909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-100000000000000000000000000000000000000000000000000000000000000000000000000000000000000000000000000000000000000000000000000000000000000000000000000000000000000000000000000000000000000000000000000000000000000000000000000000000000000000000000000000000000000</a:t>
            </a:r>
            <a:endParaRPr lang="zh-TW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1789978" y="2958079"/>
            <a:ext cx="45719" cy="909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chemeClr val="tx1"/>
                </a:solidFill>
              </a:rPr>
              <a:t>-</a:t>
            </a:r>
            <a:r>
              <a:rPr lang="en-US" altLang="zh-TW" dirty="0" smtClean="0">
                <a:solidFill>
                  <a:schemeClr val="tx1"/>
                </a:solidFill>
              </a:rPr>
              <a:t>10000000000000000000000000000000000000000000000000000000000000000000000000000000000000000000000000000000000000000000000000000000000000000000000000000000000000000000000000000000000000000000000000000000000000000000000000000000000000000000000000000000000000000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0" y="6165304"/>
            <a:ext cx="107504" cy="69269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99999999999999999999999999999999999999999999999999999999999999999</a:t>
            </a:r>
            <a:endParaRPr lang="zh-TW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427984" y="5013176"/>
            <a:ext cx="172819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重來</a:t>
            </a:r>
            <a:endParaRPr lang="zh-TW" altLang="en-US" sz="4400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780" y="700518"/>
            <a:ext cx="3924300" cy="4330700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5580112" y="1268760"/>
            <a:ext cx="2520280" cy="1296144"/>
          </a:xfrm>
          <a:prstGeom prst="wedgeEllipseCallout">
            <a:avLst>
              <a:gd name="adj1" fmla="val -140278"/>
              <a:gd name="adj2" fmla="val 1123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哈哈爛爆</a:t>
            </a:r>
            <a:endParaRPr lang="zh-TW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131840" y="3789040"/>
            <a:ext cx="144016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結束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25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好好猜一猜</vt:lpstr>
      <vt:lpstr>我iQ多少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2021-11-22T04:01:36Z</dcterms:modified>
</cp:coreProperties>
</file>