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0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4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4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96DFF08F-DC6B-4601-B491-B0F83F6DD2DA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236013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63482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126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6621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96235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605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244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19050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924382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953388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0946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17397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0701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190192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890613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47827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333230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2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5540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187624" y="2672916"/>
            <a:ext cx="6600451" cy="235649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大家猜猜看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671262" y="3609020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一起玩</a:t>
            </a:r>
            <a:endParaRPr lang="zh-TW" altLang="en-US" dirty="0"/>
          </a:p>
        </p:txBody>
      </p:sp>
      <p:sp>
        <p:nvSpPr>
          <p:cNvPr id="2" name="圓角化對角線角落矩形 1">
            <a:hlinkClick r:id="" action="ppaction://hlinkshowjump?jump=nextslide"/>
          </p:cNvPr>
          <p:cNvSpPr/>
          <p:nvPr/>
        </p:nvSpPr>
        <p:spPr>
          <a:xfrm>
            <a:off x="3923928" y="4293096"/>
            <a:ext cx="1512168" cy="936104"/>
          </a:xfrm>
          <a:prstGeom prst="round2Diag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nextslide"/>
              </a:rPr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077200" cy="1143000"/>
          </a:xfrm>
        </p:spPr>
        <p:txBody>
          <a:bodyPr/>
          <a:lstStyle/>
          <a:p>
            <a:r>
              <a:rPr lang="zh-TW" altLang="en-US" dirty="0" smtClean="0"/>
              <a:t>我身高多少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5" name="圓角化對角線角落矩形 4"/>
          <p:cNvSpPr/>
          <p:nvPr/>
        </p:nvSpPr>
        <p:spPr>
          <a:xfrm>
            <a:off x="899592" y="4005064"/>
            <a:ext cx="1872208" cy="144016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136.3</a:t>
            </a:r>
            <a:endParaRPr lang="zh-TW" altLang="en-US" dirty="0"/>
          </a:p>
        </p:txBody>
      </p:sp>
      <p:sp>
        <p:nvSpPr>
          <p:cNvPr id="6" name="圓角化對角線角落矩形 5">
            <a:hlinkClick r:id="" action="ppaction://hlinkshowjump?jump=nextslide"/>
          </p:cNvPr>
          <p:cNvSpPr/>
          <p:nvPr/>
        </p:nvSpPr>
        <p:spPr>
          <a:xfrm>
            <a:off x="3635896" y="4005064"/>
            <a:ext cx="1872208" cy="144016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157</a:t>
            </a:r>
            <a:endParaRPr lang="zh-TW" altLang="en-US" dirty="0"/>
          </a:p>
        </p:txBody>
      </p:sp>
      <p:sp>
        <p:nvSpPr>
          <p:cNvPr id="7" name="圓角化對角線角落矩形 6"/>
          <p:cNvSpPr/>
          <p:nvPr/>
        </p:nvSpPr>
        <p:spPr>
          <a:xfrm>
            <a:off x="6400978" y="4005064"/>
            <a:ext cx="1872208" cy="144016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128</a:t>
            </a:r>
            <a:endParaRPr lang="zh-TW" altLang="en-US" dirty="0"/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0" y="6741368"/>
            <a:ext cx="45719" cy="1166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hlinkClick r:id="" action="ppaction://hlinkshowjump?jump=lastslide"/>
              </a:rPr>
              <a:t>141,5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739030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059832" y="5301208"/>
            <a:ext cx="2304256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en-US" altLang="zh-TW" dirty="0" smtClean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692696"/>
            <a:ext cx="3924300" cy="433070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5868144" y="1124744"/>
            <a:ext cx="2448272" cy="1656184"/>
          </a:xfrm>
          <a:prstGeom prst="wedgeEllipseCallout">
            <a:avLst>
              <a:gd name="adj1" fmla="val -58182"/>
              <a:gd name="adj2" fmla="val 390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廢物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剪去同側角落矩形 1">
            <a:hlinkClick r:id="" action="ppaction://hlinkshowjump?jump=endshow"/>
          </p:cNvPr>
          <p:cNvSpPr/>
          <p:nvPr/>
        </p:nvSpPr>
        <p:spPr>
          <a:xfrm>
            <a:off x="3635896" y="5517232"/>
            <a:ext cx="2232248" cy="9144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100</a:t>
            </a:r>
            <a:r>
              <a:rPr lang="zh-TW" altLang="en-US" dirty="0" smtClean="0"/>
              <a:t>分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355596"/>
            <a:ext cx="3672408" cy="3064562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 rot="10639496" flipV="1">
            <a:off x="5652120" y="1052736"/>
            <a:ext cx="2880320" cy="2016224"/>
          </a:xfrm>
          <a:prstGeom prst="cloudCallout">
            <a:avLst>
              <a:gd name="adj1" fmla="val 67136"/>
              <a:gd name="adj2" fmla="val 554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阿不就好棒棒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有機">
  <a:themeElements>
    <a:clrScheme name="有機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有機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有機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27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Calibri</vt:lpstr>
      <vt:lpstr>Garamond</vt:lpstr>
      <vt:lpstr>有機</vt:lpstr>
      <vt:lpstr>大家猜猜看</vt:lpstr>
      <vt:lpstr>我身高多少?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2021-11-22T04:00:31Z</dcterms:modified>
</cp:coreProperties>
</file>