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11-01T03:56:14.578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F86DBF52-1554-4682-81A4-286AB5F08874}" emma:medium="tactile" emma:mode="ink">
          <msink:context xmlns:msink="http://schemas.microsoft.com/ink/2010/main" type="writingRegion" rotatedBoundingBox="8164,15493 9724,15493 9724,16183 8164,16183"/>
        </emma:interpretation>
      </emma:emma>
    </inkml:annotationXML>
    <inkml:traceGroup>
      <inkml:annotationXML>
        <emma:emma xmlns:emma="http://www.w3.org/2003/04/emma" version="1.0">
          <emma:interpretation id="{2DCEB655-BEE1-40C1-BE3E-254DC8F90138}" emma:medium="tactile" emma:mode="ink">
            <msink:context xmlns:msink="http://schemas.microsoft.com/ink/2010/main" type="paragraph" rotatedBoundingBox="8164,15493 9724,15493 9724,16183 8164,1618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9E1899B-B33C-4A32-A541-63D078F3BE03}" emma:medium="tactile" emma:mode="ink">
              <msink:context xmlns:msink="http://schemas.microsoft.com/ink/2010/main" type="line" rotatedBoundingBox="8164,15493 9724,15493 9724,16183 8164,16183"/>
            </emma:interpretation>
          </emma:emma>
        </inkml:annotationXML>
        <inkml:traceGroup>
          <inkml:annotationXML>
            <emma:emma xmlns:emma="http://www.w3.org/2003/04/emma" version="1.0">
              <emma:interpretation id="{214525B3-9976-42F5-842B-25D0DD123EAB}" emma:medium="tactile" emma:mode="ink">
                <msink:context xmlns:msink="http://schemas.microsoft.com/ink/2010/main" type="inkWord" rotatedBoundingBox="8164,15493 9724,15493 9724,16183 8164,16183"/>
              </emma:interpretation>
              <emma:one-of disjunction-type="recognition" id="oneOf0">
                <emma:interpretation id="interp0" emma:lang="" emma:confidence="0">
                  <emma:literal>~</emma:literal>
                </emma:interpretation>
                <emma:interpretation id="interp1" emma:lang="" emma:confidence="0">
                  <emma:literal>〕</emma:literal>
                </emma:interpretation>
                <emma:interpretation id="interp2" emma:lang="" emma:confidence="0">
                  <emma:literal>心</emma:literal>
                </emma:interpretation>
                <emma:interpretation id="interp3" emma:lang="" emma:confidence="0">
                  <emma:literal>Ⅴ</emma:literal>
                </emma:interpretation>
                <emma:interpretation id="interp4" emma:lang="" emma:confidence="0">
                  <emma:literal>)</emma:literal>
                </emma:interpretation>
              </emma:one-of>
            </emma:emma>
          </inkml:annotationXML>
          <inkml:trace contextRef="#ctx0" brushRef="#br0">0 327 0,'36'0'15,"1"0"16,-1 0 63,0 0-78,1 36-16,-1 0 31,0-36 16,0 0-31,-36 37 15,37-37-31,-1 0 31,-36 36 16,36-36-16,1 36-15,-1-36-1,-36 36 1,36-36 0,-36 37-1,36-37-15,1 0 16,-37 36 0,36 0-1,0-36 1,-36 37-1,37-37-15,180 0 563,-108 0-563,-36-37 16,-37 37-16,0 0 31,1-36 219,-1 0-235,0-1 1,0 37 0,-36-36-16,0 0 93,73 0-93,-73-37 16,36 37-16,1-1 16,-37-35-16,36 72 15,-36-36-15,0-1 16,36 1-16,-36 0 16,36-1-16,-36 1 15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11-01T03:56:18.851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4A089D7D-902A-42A2-AA6A-8497C11985CA}" emma:medium="tactile" emma:mode="ink">
          <msink:context xmlns:msink="http://schemas.microsoft.com/ink/2010/main" type="writingRegion" rotatedBoundingBox="15421,12373 16074,12373 16074,13389 15421,13389"/>
        </emma:interpretation>
      </emma:emma>
    </inkml:annotationXML>
    <inkml:traceGroup>
      <inkml:annotationXML>
        <emma:emma xmlns:emma="http://www.w3.org/2003/04/emma" version="1.0">
          <emma:interpretation id="{F11AC980-891E-49A6-B416-73E49A8E389B}" emma:medium="tactile" emma:mode="ink">
            <msink:context xmlns:msink="http://schemas.microsoft.com/ink/2010/main" type="paragraph" rotatedBoundingBox="15421,12373 16074,12373 16074,13389 15421,1338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00CAE85-C6B1-4007-8E7F-55AF7FC25EB2}" emma:medium="tactile" emma:mode="ink">
              <msink:context xmlns:msink="http://schemas.microsoft.com/ink/2010/main" type="line" rotatedBoundingBox="15421,12373 16074,12373 16074,13389 15421,13389"/>
            </emma:interpretation>
          </emma:emma>
        </inkml:annotationXML>
        <inkml:traceGroup>
          <inkml:annotationXML>
            <emma:emma xmlns:emma="http://www.w3.org/2003/04/emma" version="1.0">
              <emma:interpretation id="{ACF2A777-9E5E-4E7A-B935-F888B78DA18A}" emma:medium="tactile" emma:mode="ink">
                <msink:context xmlns:msink="http://schemas.microsoft.com/ink/2010/main" type="inkWord" rotatedBoundingBox="15421,12373 16074,12373 16074,13389 15421,13389"/>
              </emma:interpretation>
              <emma:one-of disjunction-type="recognition" id="oneOf0">
                <emma:interpretation id="interp0" emma:lang="" emma:confidence="0">
                  <emma:literal>U</emma:literal>
                </emma:interpretation>
                <emma:interpretation id="interp1" emma:lang="" emma:confidence="0">
                  <emma:literal>Ⅴ</emma:literal>
                </emma:interpretation>
                <emma:interpretation id="interp2" emma:lang="" emma:confidence="0">
                  <emma:literal>〇</emma:literal>
                </emma:interpretation>
                <emma:interpretation id="interp3" emma:lang="" emma:confidence="0">
                  <emma:literal>匕</emma:literal>
                </emma:interpretation>
                <emma:interpretation id="interp4" emma:lang="" emma:confidence="0">
                  <emma:literal>O</emma:literal>
                </emma:interpretation>
              </emma:one-of>
            </emma:emma>
          </inkml:annotationXML>
          <inkml:trace contextRef="#ctx0" brushRef="#br0">37 41 0,'0'-36'16,"-37"36"47,37 36-63,0 36 15,0-35-15,0 35 16,0-35-16,0 35 15,0 37-15,0-36 16,37-1-16,-37-36 16,0 37-16,36 36 15,0-73-15,0 0 16,1 37-16,-1-73 31,-36 36-31,36-36 16,-36 37-16,37-37 15,-1 0 1,73-109 109,-37 36-109,-35 37-16,-37-37 15,36 1-15,0 35 16,-36 1-16,0 0 16,0 0 15,36 36-16,-36-73 1,0 37 0,0-37-1,0 37 1,0 0 0,0-1-1,-72 74 157,-1-1-156,37-36-16,36 36 15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6556-3A03-45D6-ACC1-E3238996479A}" type="datetimeFigureOut">
              <a:rPr lang="zh-TW" altLang="en-US" smtClean="0"/>
              <a:t>2021/11/1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ED17-99BA-4C16-B8C6-B93C7713A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38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customXml" Target="../ink/ink2.xml"/><Relationship Id="rId4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低碳生活我最行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我是環保小尖兵</a:t>
            </a:r>
          </a:p>
        </p:txBody>
      </p:sp>
      <p:sp>
        <p:nvSpPr>
          <p:cNvPr id="4" name="左大括弧 3"/>
          <p:cNvSpPr/>
          <p:nvPr/>
        </p:nvSpPr>
        <p:spPr>
          <a:xfrm>
            <a:off x="3131840" y="1556793"/>
            <a:ext cx="5040560" cy="14401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" name="直線接點 5"/>
          <p:cNvCxnSpPr/>
          <p:nvPr/>
        </p:nvCxnSpPr>
        <p:spPr>
          <a:xfrm>
            <a:off x="8028384" y="1556793"/>
            <a:ext cx="72008" cy="216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橢圓 6"/>
          <p:cNvSpPr/>
          <p:nvPr/>
        </p:nvSpPr>
        <p:spPr>
          <a:xfrm>
            <a:off x="1230867" y="620688"/>
            <a:ext cx="360040" cy="4085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5667577" y="1585555"/>
            <a:ext cx="613048" cy="144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935596" y="2002653"/>
            <a:ext cx="792088" cy="9073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798819" y="1232756"/>
            <a:ext cx="612068" cy="496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心形 10"/>
          <p:cNvSpPr/>
          <p:nvPr/>
        </p:nvSpPr>
        <p:spPr>
          <a:xfrm>
            <a:off x="4788024" y="3501008"/>
            <a:ext cx="2736304" cy="2952328"/>
          </a:xfrm>
          <a:prstGeom prst="hear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2284255" y="3789040"/>
            <a:ext cx="2304256" cy="266429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3851920" y="4437112"/>
            <a:ext cx="288032" cy="54006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2699792" y="4473116"/>
            <a:ext cx="253008" cy="50405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2" name="筆跡 21"/>
              <p14:cNvContentPartPr/>
              <p14:nvPr/>
            </p14:nvContentPartPr>
            <p14:xfrm>
              <a:off x="2939091" y="5577789"/>
              <a:ext cx="561960" cy="248760"/>
            </p14:xfrm>
          </p:contentPart>
        </mc:Choice>
        <mc:Fallback>
          <p:pic>
            <p:nvPicPr>
              <p:cNvPr id="22" name="筆跡 2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27211" y="5565909"/>
                <a:ext cx="585720" cy="27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4" name="筆跡 23"/>
              <p14:cNvContentPartPr/>
              <p14:nvPr/>
            </p14:nvContentPartPr>
            <p14:xfrm>
              <a:off x="5551611" y="4452789"/>
              <a:ext cx="236520" cy="367920"/>
            </p14:xfrm>
          </p:contentPart>
        </mc:Choice>
        <mc:Fallback>
          <p:pic>
            <p:nvPicPr>
              <p:cNvPr id="24" name="筆跡 2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39731" y="4440909"/>
                <a:ext cx="260280" cy="39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2569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518628" y="3675856"/>
            <a:ext cx="4536504" cy="36004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>
            <a:off x="3257489" y="5100093"/>
            <a:ext cx="288032" cy="3600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1835696" y="5031178"/>
            <a:ext cx="288032" cy="3600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弧形 6"/>
          <p:cNvSpPr/>
          <p:nvPr/>
        </p:nvSpPr>
        <p:spPr>
          <a:xfrm>
            <a:off x="4932040" y="6237312"/>
            <a:ext cx="792088" cy="14401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2293286" y="6015712"/>
            <a:ext cx="864096" cy="3600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右箭號 8"/>
          <p:cNvSpPr/>
          <p:nvPr/>
        </p:nvSpPr>
        <p:spPr>
          <a:xfrm>
            <a:off x="4741800" y="4673652"/>
            <a:ext cx="1962944" cy="86409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6907876" y="4268755"/>
            <a:ext cx="1728192" cy="13321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8154362" y="4779150"/>
            <a:ext cx="504056" cy="6120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5723272" y="5609505"/>
            <a:ext cx="3276872" cy="936104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9951708" y="7317432"/>
            <a:ext cx="504056" cy="51488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/>
          <p:cNvSpPr/>
          <p:nvPr/>
        </p:nvSpPr>
        <p:spPr>
          <a:xfrm>
            <a:off x="11268744" y="7317432"/>
            <a:ext cx="504056" cy="50405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8728043" y="5971641"/>
            <a:ext cx="222313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485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" name="圓柱 3"/>
          <p:cNvSpPr/>
          <p:nvPr/>
        </p:nvSpPr>
        <p:spPr>
          <a:xfrm>
            <a:off x="4315033" y="3734005"/>
            <a:ext cx="1584176" cy="2662163"/>
          </a:xfrm>
          <a:prstGeom prst="ca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套索 4"/>
          <p:cNvSpPr/>
          <p:nvPr/>
        </p:nvSpPr>
        <p:spPr>
          <a:xfrm>
            <a:off x="4860032" y="3717032"/>
            <a:ext cx="792088" cy="2016224"/>
          </a:xfrm>
          <a:prstGeom prst="chord">
            <a:avLst>
              <a:gd name="adj1" fmla="val 2700000"/>
              <a:gd name="adj2" fmla="val 4917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拱形 5"/>
          <p:cNvSpPr/>
          <p:nvPr/>
        </p:nvSpPr>
        <p:spPr>
          <a:xfrm>
            <a:off x="4355976" y="3140968"/>
            <a:ext cx="1584176" cy="936104"/>
          </a:xfrm>
          <a:prstGeom prst="blockArc">
            <a:avLst>
              <a:gd name="adj1" fmla="val 10800000"/>
              <a:gd name="adj2" fmla="val 10264223"/>
              <a:gd name="adj3" fmla="val 37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7" name="笑臉 6"/>
          <p:cNvSpPr/>
          <p:nvPr/>
        </p:nvSpPr>
        <p:spPr>
          <a:xfrm>
            <a:off x="4463988" y="4654287"/>
            <a:ext cx="1080120" cy="792088"/>
          </a:xfrm>
          <a:prstGeom prst="smileyFac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閃電 7"/>
          <p:cNvSpPr/>
          <p:nvPr/>
        </p:nvSpPr>
        <p:spPr>
          <a:xfrm>
            <a:off x="4517994" y="4259634"/>
            <a:ext cx="1422158" cy="394653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心形 8"/>
          <p:cNvSpPr/>
          <p:nvPr/>
        </p:nvSpPr>
        <p:spPr>
          <a:xfrm>
            <a:off x="4860032" y="5617840"/>
            <a:ext cx="288032" cy="508323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圓柱 13"/>
          <p:cNvSpPr/>
          <p:nvPr/>
        </p:nvSpPr>
        <p:spPr>
          <a:xfrm>
            <a:off x="6837022" y="1299056"/>
            <a:ext cx="1430796" cy="2699705"/>
          </a:xfrm>
          <a:prstGeom prst="can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禁止標誌 9"/>
          <p:cNvSpPr/>
          <p:nvPr/>
        </p:nvSpPr>
        <p:spPr>
          <a:xfrm>
            <a:off x="6671048" y="1512486"/>
            <a:ext cx="1762744" cy="2272844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112734"/>
      </p:ext>
    </p:extLst>
  </p:cSld>
  <p:clrMapOvr>
    <a:masterClrMapping/>
  </p:clrMapOvr>
  <p:transition spd="slow">
    <p:randomBar dir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5004048" y="3613990"/>
            <a:ext cx="2232248" cy="1728192"/>
          </a:xfrm>
          <a:prstGeom prst="ellips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6" name="直線接點 5"/>
          <p:cNvCxnSpPr/>
          <p:nvPr/>
        </p:nvCxnSpPr>
        <p:spPr>
          <a:xfrm flipH="1">
            <a:off x="5004048" y="4277579"/>
            <a:ext cx="2227502" cy="4475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618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419872" y="4609728"/>
            <a:ext cx="1368152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/>
          <p:cNvSpPr/>
          <p:nvPr/>
        </p:nvSpPr>
        <p:spPr>
          <a:xfrm>
            <a:off x="4283968" y="3705361"/>
            <a:ext cx="432048" cy="10801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442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" name="動作按鈕: 首頁 3">
            <a:hlinkClick r:id="" action="ppaction://hlinkshowjump?jump=firstslide" highlightClick="1">
              <a:snd r:embed="rId3" name="whoosh.wav"/>
            </a:hlinkClick>
          </p:cNvPr>
          <p:cNvSpPr/>
          <p:nvPr/>
        </p:nvSpPr>
        <p:spPr>
          <a:xfrm>
            <a:off x="1187624" y="3573016"/>
            <a:ext cx="2808312" cy="2088232"/>
          </a:xfrm>
          <a:prstGeom prst="actionButtonHom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笑臉 4"/>
          <p:cNvSpPr/>
          <p:nvPr/>
        </p:nvSpPr>
        <p:spPr>
          <a:xfrm>
            <a:off x="6012160" y="4149080"/>
            <a:ext cx="1296144" cy="1368152"/>
          </a:xfrm>
          <a:prstGeom prst="smileyFac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9374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coin.wav"/>
          </p:stSnd>
        </p:sndAc>
      </p:transition>
    </mc:Choice>
    <mc:Fallback>
      <p:transition spd="slow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B320A1E8-F767-4ACB-B170-19AD70CAECAF}" vid="{92CBD5E2-82E0-40D8-8C45-D2EC4DC667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40627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文鼎俏黑體P</vt:lpstr>
      <vt:lpstr>文鼎疊圓體</vt:lpstr>
      <vt:lpstr>新細明體</vt:lpstr>
      <vt:lpstr>Arial</vt:lpstr>
      <vt:lpstr>Calibri</vt:lpstr>
      <vt:lpstr>Calibri Light</vt:lpstr>
      <vt:lpstr>Georgia</vt:lpstr>
      <vt:lpstr>Times New Roman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2021-10-25T04:00:51Z</dcterms:created>
  <dcterms:modified xsi:type="dcterms:W3CDTF">2021-11-01T03:57:23Z</dcterms:modified>
</cp:coreProperties>
</file>