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784" autoAdjust="0"/>
  </p:normalViewPr>
  <p:slideViewPr>
    <p:cSldViewPr>
      <p:cViewPr>
        <p:scale>
          <a:sx n="76" d="100"/>
          <a:sy n="76" d="100"/>
        </p:scale>
        <p:origin x="126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CE4F7-1B7F-4BF6-ADB4-EAFCD2FA5C1C}" type="datetimeFigureOut">
              <a:rPr lang="zh-TW" altLang="en-US" smtClean="0"/>
              <a:t>2021/11/1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B395-8F0A-4844-9B8E-8B0D2A826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6447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2208" y="188640"/>
            <a:ext cx="8077200" cy="1143000"/>
          </a:xfrm>
        </p:spPr>
        <p:txBody>
          <a:bodyPr>
            <a:noAutofit/>
          </a:bodyPr>
          <a:lstStyle/>
          <a:p>
            <a:r>
              <a:rPr lang="zh-TW" altLang="en-US" sz="7200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低碳生活我最行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11417" y="1700808"/>
            <a:ext cx="8077200" cy="4525963"/>
          </a:xfrm>
        </p:spPr>
        <p:txBody>
          <a:bodyPr>
            <a:normAutofit/>
          </a:bodyPr>
          <a:lstStyle/>
          <a:p>
            <a:r>
              <a:rPr lang="zh-TW" altLang="en-US" sz="3600" b="0" i="0" u="none" strike="noStrike" kern="100" baseline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我是環保小尖兵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924944"/>
            <a:ext cx="7943936" cy="3953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52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3000">
        <p14:glitter pattern="hexagon"/>
        <p:sndAc>
          <p:stSnd>
            <p:snd r:embed="rId2" name="hammer.wav"/>
          </p:stSnd>
        </p:sndAc>
      </p:transition>
    </mc:Choice>
    <mc:Fallback>
      <p:transition spd="slow" advTm="3000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2000" y="413792"/>
            <a:ext cx="8077200" cy="1143000"/>
          </a:xfrm>
        </p:spPr>
        <p:txBody>
          <a:bodyPr>
            <a:noAutofit/>
          </a:bodyPr>
          <a:lstStyle/>
          <a:p>
            <a:r>
              <a:rPr lang="zh-TW" altLang="en-US" sz="7200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低碳生活的重要性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9552" y="1700808"/>
            <a:ext cx="8077200" cy="4525963"/>
          </a:xfrm>
        </p:spPr>
        <p:txBody>
          <a:bodyPr>
            <a:normAutofit/>
          </a:bodyPr>
          <a:lstStyle/>
          <a:p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大量二氧化碳導致氣溫上升，讓地球發燒</a:t>
            </a:r>
          </a:p>
          <a:p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唯有實行低碳生活，減少二氧化碳排放，才能為地球降溫，帶來健康的環境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45859" y="4221088"/>
            <a:ext cx="4509482" cy="224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37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2" name="whoosh.wav"/>
          </p:stSnd>
        </p:sndAc>
      </p:transition>
    </mc:Choice>
    <mc:Fallback>
      <p:transition spd="slow" advTm="300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7200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低碳飲食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lvl="8" indent="-342900"/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選用國產及當季的食物</a:t>
            </a:r>
          </a:p>
          <a:p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選購有合格標章的農產品</a:t>
            </a:r>
          </a:p>
          <a:p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自備餐具及保溫杯、水壺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060848"/>
            <a:ext cx="2178968" cy="173591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356992"/>
            <a:ext cx="3473880" cy="3276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2839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3000">
        <p15:prstTrans prst="fracture"/>
        <p:sndAc>
          <p:stSnd>
            <p:snd r:embed="rId2" name="bomb.wav"/>
          </p:stSnd>
        </p:sndAc>
      </p:transition>
    </mc:Choice>
    <mc:Fallback>
      <p:transition spd="slow" advTm="300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800" y="219627"/>
            <a:ext cx="8077200" cy="1143000"/>
          </a:xfrm>
        </p:spPr>
        <p:txBody>
          <a:bodyPr>
            <a:noAutofit/>
          </a:bodyPr>
          <a:lstStyle/>
          <a:p>
            <a:r>
              <a:rPr lang="zh-TW" altLang="en-US" sz="7200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低碳用電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隨手關燈、拔掉不需使用的插頭</a:t>
            </a:r>
          </a:p>
          <a:p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選購貼有省電標章的產品</a:t>
            </a:r>
          </a:p>
          <a:p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冷氣溫度控制在</a:t>
            </a:r>
            <a:r>
              <a:rPr lang="en-US" altLang="zh-TW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26~28</a:t>
            </a:r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140968"/>
            <a:ext cx="2420586" cy="259228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717032"/>
            <a:ext cx="3393172" cy="285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1643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3000">
        <p15:prstTrans prst="crush"/>
        <p:sndAc>
          <p:stSnd>
            <p:snd r:embed="rId2" name="chimes.wav"/>
          </p:stSnd>
        </p:sndAc>
      </p:transition>
    </mc:Choice>
    <mc:Fallback>
      <p:transition spd="slow" advTm="300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2000" y="444826"/>
            <a:ext cx="8077200" cy="1143000"/>
          </a:xfrm>
        </p:spPr>
        <p:txBody>
          <a:bodyPr>
            <a:noAutofit/>
          </a:bodyPr>
          <a:lstStyle/>
          <a:p>
            <a:r>
              <a:rPr lang="zh-TW" altLang="en-US" sz="7200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低碳旅行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住宿旅館時，自備盥洗用品，續住不更換床單、毛巾</a:t>
            </a:r>
          </a:p>
          <a:p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優先選擇有認證的環保旅店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1" y="3356992"/>
            <a:ext cx="5958619" cy="296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932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00">
        <p:checker/>
        <p:sndAc>
          <p:stSnd>
            <p:snd r:embed="rId2" name="cashreg.wav"/>
          </p:stSnd>
        </p:sndAc>
      </p:transition>
    </mc:Choice>
    <mc:Fallback>
      <p:transition spd="slow" advTm="3000">
        <p:checker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23728" y="214519"/>
            <a:ext cx="3995544" cy="1008112"/>
          </a:xfrm>
        </p:spPr>
        <p:txBody>
          <a:bodyPr>
            <a:noAutofit/>
          </a:bodyPr>
          <a:lstStyle/>
          <a:p>
            <a:r>
              <a:rPr lang="zh-TW" altLang="en-US" sz="7200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低碳交通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47664" y="1222632"/>
            <a:ext cx="8100000" cy="4615500"/>
          </a:xfrm>
        </p:spPr>
        <p:txBody>
          <a:bodyPr>
            <a:normAutofit/>
          </a:bodyPr>
          <a:lstStyle/>
          <a:p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多走路或搭乘大眾運輸工具</a:t>
            </a:r>
          </a:p>
          <a:p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租借</a:t>
            </a:r>
            <a:r>
              <a:rPr lang="en-US" altLang="zh-TW" sz="3600" kern="1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YouBike</a:t>
            </a:r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微笑單車，健康又環保</a:t>
            </a:r>
            <a:endParaRPr lang="zh-TW" altLang="en-US" sz="3600" b="1" kern="100" dirty="0">
              <a:solidFill>
                <a:schemeClr val="tx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3600" b="1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停車熄火，減少空氣污染，節</a:t>
            </a:r>
            <a:r>
              <a:rPr lang="zh-TW" altLang="en-US" sz="3600" kern="1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省油耗</a:t>
            </a:r>
          </a:p>
        </p:txBody>
      </p:sp>
    </p:spTree>
    <p:extLst>
      <p:ext uri="{BB962C8B-B14F-4D97-AF65-F5344CB8AC3E}">
        <p14:creationId xmlns:p14="http://schemas.microsoft.com/office/powerpoint/2010/main" val="3226158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  <p:sndAc>
          <p:stSnd>
            <p:snd r:embed="rId3" name="explode.wav"/>
          </p:stSnd>
        </p:sndAc>
      </p:transition>
    </mc:Choice>
    <mc:Fallback>
      <p:transition spd="slow" advTm="3000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49 0.00069 L -0.06649 0.00093 C -0.05885 0.00162 -0.05173 0.00185 -0.04427 0.00463 C -0.04305 0.00486 -0.04201 0.00602 -0.04062 0.00671 C -0.03854 0.00741 -0.03663 0.00764 -0.03437 0.0088 C -0.03194 0.00972 -0.02951 0.01134 -0.02708 0.01296 L -0.02343 0.01481 L -0.01232 0.02106 C -0.01111 0.02153 -0.00989 0.02199 -0.00868 0.02315 C 0.00296 0.03264 -0.01163 0.02106 0.00365 0.03125 C 0.00539 0.03241 0.00678 0.03403 0.00851 0.03542 L 0.01962 0.04167 C 0.02084 0.04213 0.02188 0.04282 0.02327 0.04352 C 0.02483 0.04421 0.02657 0.04468 0.0283 0.0456 C 0.02987 0.04676 0.03125 0.04884 0.03316 0.04977 C 0.03507 0.05069 0.03716 0.05069 0.03907 0.05185 C 0.054 0.05856 0.03872 0.05393 0.05521 0.05787 C 0.06841 0.06505 0.0408 0.05023 0.06858 0.06204 C 0.07032 0.0625 0.07188 0.06505 0.07379 0.0662 C 0.07778 0.06806 0.08195 0.06736 0.08594 0.07037 C 0.08803 0.07153 0.08994 0.07338 0.09184 0.07431 C 0.0948 0.07546 0.09792 0.07546 0.1007 0.07639 C 0.10348 0.07755 0.10643 0.07917 0.10938 0.08056 C 0.11841 0.0838 0.11563 0.08056 0.12535 0.08657 C 0.14931 0.10162 0.12205 0.08843 0.15122 0.10301 C 0.1625 0.1088 0.17414 0.11366 0.18559 0.11944 C 0.19202 0.12245 0.19862 0.12616 0.20521 0.12963 L 0.22987 0.1419 C 0.23559 0.14468 0.24132 0.14699 0.24705 0.15023 C 0.25521 0.15486 0.2632 0.16042 0.27171 0.16458 C 0.27344 0.16528 0.28525 0.1706 0.28768 0.17268 C 0.2908 0.17523 0.29375 0.1794 0.2974 0.18102 C 0.30365 0.18356 0.3007 0.18194 0.30608 0.18495 C 0.30678 0.18912 0.30869 0.19306 0.30851 0.19745 C 0.30782 0.20718 0.3073 0.21806 0.30608 0.22801 C 0.30539 0.23356 0.30417 0.23866 0.30365 0.24444 C 0.30122 0.26435 0.304 0.24444 0.3 0.26505 C 0.29931 0.26759 0.29931 0.27014 0.29862 0.27315 C 0.29757 0.27685 0.29601 0.27963 0.29497 0.28333 C 0.2941 0.28588 0.29341 0.28912 0.29254 0.29167 C 0.2915 0.29375 0.28976 0.29491 0.28889 0.29745 C 0.28785 0.3 0.2875 0.30324 0.28646 0.30579 C 0.28403 0.31065 0.28125 0.31528 0.279 0.32037 C 0.2658 0.34792 0.27917 0.32778 0.25452 0.36944 C 0.25105 0.375 0.24757 0.37986 0.24462 0.38588 C 0.24167 0.39167 0.23976 0.39815 0.23716 0.4044 C 0.23247 0.41458 0.22674 0.42407 0.2224 0.43518 C 0.22153 0.43727 0.22084 0.43889 0.21997 0.4412 C 0.21858 0.44468 0.21754 0.44815 0.21632 0.45162 C 0.21511 0.4544 0.21372 0.45694 0.21268 0.45972 C 0.21181 0.46157 0.21094 0.46389 0.21025 0.46597 C 0.20921 0.47037 0.20869 0.475 0.20764 0.48009 C 0.20695 0.4831 0.20591 0.48565 0.20521 0.48843 C 0.20382 0.49306 0.20261 0.49792 0.20157 0.50255 C 0.19636 0.52477 0.20209 0.50486 0.19549 0.5294 C 0.19115 0.54398 0.19219 0.53796 0.18924 0.55185 C 0.18768 0.5588 0.18542 0.5706 0.18438 0.5787 C 0.18369 0.58194 0.18369 0.58518 0.18316 0.58866 C 0.18247 0.59167 0.18125 0.59421 0.18073 0.59699 C 0.17969 0.60023 0.17917 0.6037 0.1783 0.60694 C 0.17744 0.60926 0.17639 0.61088 0.1757 0.61343 C 0.17466 0.6162 0.17396 0.62014 0.17327 0.62338 C 0.17275 0.62593 0.17275 0.62917 0.17205 0.63171 C 0.17084 0.63588 0.16476 0.65093 0.16355 0.65417 C 0.1625 0.65648 0.16164 0.65833 0.16094 0.66065 C 0.15973 0.66389 0.15869 0.66736 0.1573 0.6706 C 0.15625 0.67315 0.15487 0.67477 0.15365 0.67708 C 0.15105 0.69398 0.15452 0.67755 0.14879 0.68912 C 0.13941 0.70648 0.14844 0.69722 0.13889 0.70556 C 0.12101 0.69792 0.13525 0.70602 0.12414 0.69537 C 0.08959 0.66134 0.11164 0.68866 0.07379 0.64005 C 0.05782 0.61944 0.04184 0.59861 0.0257 0.5787 C 0.01476 0.56505 0.00348 0.55278 -0.00746 0.53958 C -0.01701 0.52801 -0.02638 0.51643 -0.03576 0.50486 L -0.06267 0.47199 C -0.0802 0.45069 -0.09566 0.43194 -0.11319 0.4125 C -0.11996 0.40486 -0.12673 0.39653 -0.13402 0.39005 C -0.13941 0.38518 -0.14496 0.38102 -0.15 0.37569 C -0.19236 0.33032 -0.1309 0.39028 -0.17222 0.34907 C -0.17864 0.34236 -0.18559 0.33727 -0.19184 0.33032 C -0.19427 0.32778 -0.1967 0.32477 -0.19913 0.32245 C -0.20416 0.31782 -0.20954 0.31481 -0.21388 0.30995 C -0.23142 0.29051 -0.22361 0.29838 -0.23732 0.28542 C -0.23906 0.28171 -0.24045 0.27801 -0.24218 0.27523 C -0.24583 0.26898 -0.25434 0.26018 -0.25816 0.25648 C -0.27326 0.24329 -0.28802 0.2287 -0.30364 0.21782 C -0.3243 0.20347 -0.34461 0.18819 -0.3651 0.17477 C -0.37256 0.16991 -0.3802 0.1662 -0.38732 0.16042 C -0.39045 0.15787 -0.39288 0.15324 -0.39583 0.15023 C -0.39791 0.14792 -0.4 0.1456 -0.40208 0.14398 C -0.41631 0.13194 -0.40607 0.14306 -0.41423 0.1338 C -0.41232 0.12893 -0.41093 0.12315 -0.40816 0.11944 C -0.40312 0.11227 -0.38888 0.10255 -0.38229 0.09907 C -0.37239 0.09306 -0.35972 0.08727 -0.34913 0.08472 C -0.34375 0.0831 -0.33854 0.0831 -0.33316 0.08264 C -0.30329 0.06875 -0.3368 0.08333 -0.30486 0.07222 C -0.27916 0.06319 -0.30104 0.06806 -0.27795 0.06412 C -0.27343 0.06458 -0.26892 0.06505 -0.26441 0.0662 C -0.26111 0.06667 -0.25486 0.07083 -0.25208 0.07222 C -0.23576 0.08056 -0.25086 0.0713 -0.23611 0.08264 C -0.23402 0.0838 -0.23211 0.08518 -0.22986 0.08657 C -0.22621 0.08912 -0.22274 0.09236 -0.21892 0.09491 C -0.20347 0.10509 -0.22013 0.09143 -0.20295 0.10509 C -0.19965 0.10764 -0.19635 0.11065 -0.19305 0.11343 C -0.18906 0.1162 -0.18489 0.11852 -0.18072 0.12153 C -0.1776 0.12384 -0.17447 0.12731 -0.17083 0.12963 C -0.16006 0.13681 -0.14843 0.14167 -0.13767 0.15023 C -0.13159 0.15486 -0.12569 0.16042 -0.11927 0.16458 C -0.11371 0.16782 -0.10781 0.16921 -0.10208 0.17268 C -0.09704 0.17593 -0.09236 0.18125 -0.08732 0.18495 C -0.07934 0.19097 -0.07066 0.19468 -0.06267 0.20139 C -0.06111 0.20278 -0.05954 0.20417 -0.05781 0.20556 C -0.0559 0.20671 -0.05364 0.20787 -0.05173 0.20972 C -0.04965 0.21111 -0.04461 0.21806 -0.04305 0.21991 C -0.03958 0.22407 -0.03559 0.22731 -0.03194 0.23218 C -0.03003 0.23472 -0.02795 0.23773 -0.02586 0.24028 C -0.02395 0.24236 -0.0217 0.24398 -0.01961 0.24653 C -0.01805 0.24815 -0.01666 0.25069 -0.01475 0.25278 C -0.01319 0.25393 -0.01145 0.25509 -0.00989 0.25648 C 0.00487 0.27315 -0.00937 0.25764 -0.00121 0.27106 C -0.00034 0.27268 0.00122 0.27338 0.00244 0.27523 C 0.00278 0.27708 0.00313 0.27917 0.00365 0.28125 C 0.00434 0.28333 0.00591 0.28495 0.00608 0.2875 C 0.00643 0.30417 0.00608 0.32153 0.00487 0.33889 C 0.00434 0.34398 0.00209 0.34792 0.00122 0.35324 C 0.00053 0.35579 0.00035 0.35856 -4.44444E-6 0.36134 C -0.00104 0.36597 -0.00156 0.37083 -0.00243 0.37569 C -0.00503 0.38773 -0.00468 0.38333 -0.00746 0.39421 C -0.01163 0.40903 -0.00798 0.39954 -0.01232 0.41042 C -0.01493 0.42731 -0.0118 0.41042 -0.01597 0.42477 C -0.01666 0.42662 -0.01666 0.42917 -0.01718 0.43102 C -0.01857 0.43403 -0.02083 0.43611 -0.02222 0.43912 C -0.02361 0.44167 -0.02447 0.44491 -0.02586 0.44745 C -0.02743 0.44977 -0.02934 0.45116 -0.03072 0.45347 C -0.03333 0.45741 -0.03541 0.4625 -0.03819 0.46597 C -0.04062 0.46852 -0.0434 0.47083 -0.04548 0.47407 C -0.04756 0.47662 -0.04861 0.48102 -0.05052 0.48426 C -0.05225 0.48657 -0.05468 0.48796 -0.05659 0.49051 C -0.06649 0.50255 -0.05173 0.49005 -0.0677 0.50486 C -0.07326 0.50995 -0.08038 0.51157 -0.08489 0.51898 C -0.08663 0.52153 -0.08784 0.52477 -0.08975 0.52731 C -0.09201 0.52986 -0.09479 0.53125 -0.09722 0.53356 C -0.0993 0.53518 -0.10121 0.53727 -0.10329 0.53958 C -0.10711 0.54352 -0.11076 0.54722 -0.11441 0.55185 C -0.11597 0.5537 -0.11753 0.55625 -0.11927 0.55787 C -0.12135 0.55949 -0.12361 0.56042 -0.12534 0.56204 C -0.13211 0.56759 -0.12795 0.56944 -0.13888 0.57454 C -0.15121 0.5794 -0.13472 0.57199 -0.15121 0.58264 C -0.15625 0.58588 -0.16093 0.58704 -0.16597 0.58866 C -0.1677 0.59005 -0.16944 0.59167 -0.17083 0.59282 C -0.17309 0.59421 -0.17517 0.59514 -0.17708 0.59699 C -0.18732 0.60602 -0.17638 0.60116 -0.18819 0.60509 C -0.19427 0.61018 -0.19982 0.61435 -0.20538 0.62153 C -0.20694 0.62338 -0.2085 0.62593 -0.21024 0.62755 C -0.22309 0.63935 -0.20954 0.62268 -0.22378 0.63773 C -0.22604 0.64005 -0.22795 0.64329 -0.22986 0.64606 C -0.23246 0.64907 -0.23489 0.65162 -0.23732 0.65417 C -0.23854 0.65579 -0.23958 0.65741 -0.24097 0.65833 C -0.25781 0.66759 -0.24062 0.65741 -0.25329 0.66643 C -0.25642 0.66875 -0.25885 0.66898 -0.2618 0.6706 C -0.27048 0.67477 -0.25954 0.6713 -0.27413 0.67477 C -0.27881 0.67731 -0.27656 0.67708 -0.28038 0.67708 L -0.13767 0.02917 L -0.00989 0.05393 L 0.42049 0.31412 " pathEditMode="relative" rAng="0" ptsTypes="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62" y="3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 [唯讀]" id="{B71612DF-A0DF-4532-A807-C7DF764A38D8}" vid="{24EEEB78-0CFF-4D4D-89AB-ACA8C9EA28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40612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文鼎甜妞體P</vt:lpstr>
      <vt:lpstr>微軟正黑體</vt:lpstr>
      <vt:lpstr>新細明體</vt:lpstr>
      <vt:lpstr>Arial</vt:lpstr>
      <vt:lpstr>Calibri</vt:lpstr>
      <vt:lpstr>Georgia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2021-11-01T03:36:54Z</dcterms:created>
  <dcterms:modified xsi:type="dcterms:W3CDTF">2021-11-01T04:01:13Z</dcterms:modified>
</cp:coreProperties>
</file>