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5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34" autoAdjust="0"/>
  </p:normalViewPr>
  <p:slideViewPr>
    <p:cSldViewPr>
      <p:cViewPr>
        <p:scale>
          <a:sx n="81" d="100"/>
          <a:sy n="81" d="100"/>
        </p:scale>
        <p:origin x="11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9F87-35B2-4A2F-9EEE-AC0A991B1733}" type="datetimeFigureOut">
              <a:rPr lang="zh-TW" altLang="en-US" smtClean="0"/>
              <a:t>2021/11/1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1018A-B27F-4943-B083-26D218A3AA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564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5" Type="http://schemas.openxmlformats.org/officeDocument/2006/relationships/audio" Target="../media/audio3.wav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6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0" kern="1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低碳生活我最行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我是環保小尖兵</a:t>
            </a:r>
          </a:p>
          <a:p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717032"/>
            <a:ext cx="5005536" cy="261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54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2000">
        <p14:vortex dir="r"/>
        <p:sndAc>
          <p:stSnd>
            <p:snd r:embed="rId2" name="bomb.wav"/>
          </p:stSnd>
        </p:sndAc>
      </p:transition>
    </mc:Choice>
    <mc:Fallback xmlns="">
      <p:transition spd="slow" advTm="2000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434 -0.00047 -0.00851 -0.00162 -0.01302 -0.00162 C -0.02552 -0.00162 -0.03802 -0.00139 -0.05052 0 C -0.05521 0.00046 -0.06736 0.00625 -0.07136 0.00879 C -0.07535 0.01134 -0.07917 0.01435 -0.08299 0.01736 C -0.08785 0.02129 -0.0974 0.0294 -0.0974 0.0294 C -0.10278 0.03842 -0.10452 0.04074 -0.10903 0.05208 C -0.11372 0.06366 -0.1125 0.06389 -0.11545 0.07616 C -0.12622 0.11875 -0.11302 0.06366 -0.12327 0.10231 C -0.12431 0.10625 -0.12518 0.11018 -0.12587 0.11435 C -0.12934 0.13426 -0.12535 0.11736 -0.12847 0.12986 C -0.12761 0.1368 -0.12952 0.1456 -0.12587 0.15069 C -0.12292 0.15486 -0.11736 0.15254 -0.11302 0.15254 C -0.09913 0.15208 -0.08525 0.15023 -0.07136 0.14907 L -0.05313 0.14213 C -0.04636 0.13958 -0.03924 0.13796 -0.03247 0.13518 C -0.02709 0.13287 -0.02188 0.12963 -0.01684 0.12639 C -0.00972 0.12222 0.00399 0.1125 0.00399 0.1125 C 0.00521 0.10972 0.00642 0.10671 0.00781 0.10393 C 0.00903 0.10162 0.01059 0.09953 0.0118 0.09699 C 0.01285 0.09491 0.01354 0.09236 0.01441 0.09004 C 0.01354 0.08611 0.01319 0.08171 0.0118 0.07801 C 0.01094 0.07569 0.00937 0.07407 0.00781 0.07268 C -0.00295 0.06435 -0.00382 0.06597 -0.01545 0.06412 C -0.03941 0.06574 -0.06337 0.06458 -0.08698 0.06921 C -0.10313 0.07268 -0.11875 0.08009 -0.13368 0.08842 C -0.14983 0.09722 -0.20452 0.12662 -0.22726 0.14213 C -0.24479 0.15416 -0.25608 0.16366 -0.27136 0.17847 C -0.27604 0.18287 -0.28542 0.19213 -0.28959 0.1993 C -0.2908 0.20116 -0.29132 0.2037 -0.29219 0.20602 C -0.29132 0.21018 -0.29097 0.21458 -0.28959 0.21828 C -0.28837 0.22153 -0.28403 0.225 -0.28177 0.22685 C -0.28056 0.22916 -0.27969 0.23217 -0.27795 0.23379 C -0.27431 0.23703 -0.27031 0.23889 -0.26615 0.24074 C -0.25747 0.24467 -0.23941 0.24676 -0.23247 0.24768 C -0.22031 0.24907 -0.20816 0.25 -0.19601 0.25116 L -0.10382 0.2493 C -0.07292 0.24629 -0.01163 0.23217 -0.01163 0.23217 C 0.01823 0.22037 0.02916 0.21782 0.05712 0.1993 C 0.06458 0.19421 0.07118 0.18796 0.07795 0.18194 C 0.0842 0.17639 0.09062 0.17129 0.09618 0.16458 C 0.09982 0.16018 0.10208 0.15393 0.10521 0.14907 C 0.10677 0.14653 0.10868 0.14444 0.11041 0.14213 C 0.11128 0.13912 0.11215 0.13634 0.11302 0.13333 C 0.11354 0.13171 0.11562 0.12847 0.11441 0.12824 C 0.11076 0.12754 0.10746 0.13055 0.10399 0.13171 C 0.07517 0.15903 0.11528 0.12176 0.08455 0.14722 C 0.06962 0.15949 0.05364 0.17014 0.04028 0.18541 C 0.02552 0.20208 0.00989 0.21736 -0.00382 0.23565 C -0.00955 0.24305 -0.01545 0.25 -0.02066 0.2581 C -0.02917 0.27083 -0.02952 0.27291 -0.03368 0.28403 C -0.0342 0.28703 -0.03594 0.29004 -0.03507 0.29282 C -0.03281 0.29953 -0.02761 0.29977 -0.02327 0.30139 C -0.02031 0.30254 -0.01736 0.30416 -0.01424 0.30486 C -0.00851 0.30625 0.01302 0.30787 0.01701 0.30833 C 0.02951 0.30995 0.04201 0.3118 0.05451 0.31342 C 0.30833 0.31203 0.28489 0.33055 0.44288 0.29791 C 0.4776 0.29074 0.50937 0.28495 0.54166 0.26666 C 0.54913 0.2625 0.55555 0.25509 0.56232 0.2493 C 0.56319 0.24143 0.56528 0.23333 0.56493 0.22523 C 0.56475 0.2169 0.56389 0.20833 0.56111 0.20092 C 0.54496 0.1581 0.51406 0.14768 0.47795 0.1368 C 0.41857 0.11921 0.29739 0.12083 0.24288 0.11944 C 0.20885 0.12268 0.15573 0.11967 0.11823 0.13866 C 0.1151 0.14028 0.11285 0.14421 0.11041 0.14722 C 0.10642 0.15231 0.10278 0.15787 0.09878 0.16273 C 0.08246 0.1831 0.06441 0.20139 0.04948 0.22338 C 0.04114 0.23565 0.03246 0.24699 0.02465 0.25972 C 0.02187 0.26435 0.01423 0.27291 0.01823 0.27546 C 0.02465 0.2794 0.03194 0.27014 0.03906 0.26852 C 0.05416 0.26481 0.06927 0.2625 0.08455 0.25972 C 0.10573 0.25602 0.12691 0.25208 0.14809 0.2493 C 0.16215 0.24768 0.2066 0.24421 0.22864 0.24259 C 0.22725 0.24421 0.22621 0.24606 0.22465 0.24768 C 0.21545 0.2581 0.21007 0.26342 0.19878 0.27014 C 0.18333 0.2794 0.16788 0.28866 0.15208 0.29606 C 0.08281 0.3294 0.0783 0.32037 -0.01424 0.33426 C -0.04115 0.33148 -0.06823 0.33194 -0.09479 0.32569 C -0.16684 0.3081 -0.22934 0.27801 -0.29601 0.23912 C -0.35729 0.20324 -0.37344 0.19328 -0.41945 0.1456 C -0.4217 0.14328 -0.42292 0.13981 -0.42465 0.1368 C -0.42413 0.13403 -0.42518 0.12963 -0.42327 0.12824 C -0.39965 0.10972 -0.3809 0.12523 -0.35452 0.13333 C -0.32066 0.14398 -0.28594 0.15092 -0.25313 0.1662 C -0.21007 0.18634 -0.16875 0.21319 -0.12726 0.23912 C -0.03334 0.29722 -0.02257 0.3037 0.04948 0.36898 C 0.05399 0.37315 0.05798 0.37824 0.06232 0.38287 C 0.05972 0.3919 0.05972 0.40324 0.05451 0.41041 C 0.04496 0.42407 0.01996 0.42176 0.0092 0.42268 C -0.00434 0.41852 -0.01823 0.4169 -0.03108 0.41041 C -0.06875 0.39143 -0.12136 0.35023 -0.15452 0.32222 C -0.17136 0.30787 -0.18872 0.29421 -0.20382 0.27708 C -0.22639 0.25162 -0.23681 0.225 -0.24931 0.19051 C -0.2507 0.1868 -0.25104 0.18241 -0.25191 0.17847 C -0.24844 0.17153 -0.24636 0.16296 -0.2415 0.15764 C -0.22934 0.14398 -0.20382 0.14791 -0.19219 0.14722 C -0.15886 0.15532 -0.125 0.16065 -0.09219 0.17153 C -0.00278 0.20092 0.12205 0.25231 0.20781 0.30139 C 0.23455 0.31666 0.25885 0.33842 0.28455 0.35671 C 0.28802 0.36319 0.29427 0.36805 0.29479 0.37592 C 0.29583 0.39028 0.27708 0.40995 0.27014 0.41389 C 0.22951 0.43657 0.18229 0.43055 0.14028 0.4331 C 0.11701 0.43125 0.0934 0.43125 0.07014 0.42778 C 0.04357 0.42384 0.01736 0.41666 -0.00903 0.41041 C -0.07622 0.39491 -0.13507 0.38125 -0.20122 0.35856 C -0.27952 0.33171 -0.32396 0.31458 -0.39479 0.25625 C -0.41406 0.24051 -0.40643 0.24791 -0.41806 0.23565 C -0.41979 0.23148 -0.42188 0.22754 -0.42327 0.22338 C -0.42535 0.21782 -0.42604 0.21134 -0.42847 0.20602 C -0.43733 0.18703 -0.44861 0.17014 -0.45712 0.15069 C -0.48525 0.08611 -0.4816 0.09328 -0.49219 0.03634 C -0.48334 -0.01621 -0.49167 0.02338 -0.48177 -0.01042 C -0.48108 -0.01273 -0.47691 -0.03449 -0.47275 -0.03634 L -0.46875 -0.03797 C -0.43785 0.08565 -0.46806 0.22291 -0.47014 0.35324 C -0.47014 0.35833 -0.4724 0.36273 -0.47396 0.36713 C -0.47709 0.37523 -0.48247 0.38356 -0.4882 0.38796 C -0.49097 0.39004 -0.49427 0.39028 -0.4974 0.39143 C -0.51771 0.38727 -0.53837 0.38565 -0.55834 0.3794 C -0.57066 0.37546 -0.64288 0.33796 -0.65174 0.33264 C -0.70972 0.29629 -0.74219 0.27847 -0.78681 0.23217 C -0.80521 0.21296 -0.80834 0.20717 -0.82188 0.18703 C -0.82222 0.18541 -0.82604 0.16643 -0.8257 0.16273 C -0.82518 0.15463 -0.82413 0.14629 -0.82188 0.13866 C -0.82014 0.13287 -0.80538 0.11597 -0.80365 0.11435 C -0.78577 0.09838 -0.76077 0.08842 -0.74132 0.08148 C -0.72084 0.07407 -0.70018 0.0662 -0.679 0.0625 C -0.62205 0.05231 -0.56511 0.04213 -0.50781 0.03981 L -0.37396 0.03472 C -0.36858 0.02384 -0.37066 0.02523 -0.35313 0.02778 C -0.30938 0.03426 -0.26615 0.04838 -0.22205 0.05208 C -0.01927 0.06898 -0.11094 0.05787 0.0533 0.08148 C 0.06406 0.08078 0.075 0.08078 0.08576 0.07963 C 0.08715 0.07963 0.08871 0.07916 0.08958 0.07801 C 0.09062 0.07662 0.09045 0.07453 0.09097 0.07268 C 0.09028 0.06991 0.08698 0.05092 0.08455 0.04514 C 0.08298 0.0419 0.0809 0.03935 0.07934 0.03634 C 0.07743 0.0331 0.07587 0.0294 0.07413 0.02592 C 0.07239 0.02291 0.07066 0.02014 0.06892 0.01736 C 0.06371 0.00972 0.06007 0.0081 0.05712 -0.00347 C 0.05625 -0.00695 0.05538 -0.01042 0.05451 -0.01389 C 0.0526 -0.02269 0.05225 -0.025 0.05069 -0.03287 C 0.04965 -0.05 0.05069 -0.05047 0.04809 -0.06227 C 0.04774 -0.06412 0.04739 -0.06574 0.04687 -0.06759 C 0.04548 -0.07153 0.0401 -0.08496 0.03906 -0.08658 C 0.0335 -0.09584 0.02552 -0.10417 0.01823 -0.11088 C 0.01094 -0.11736 0.00382 -0.12431 -0.00382 -0.12986 C -0.01129 -0.13519 -0.01962 -0.13843 -0.02726 -0.14375 C -0.03195 -0.14699 -0.03577 -0.15209 -0.04028 -0.15579 C -0.04445 -0.15903 -0.04913 -0.16111 -0.05313 -0.16459 C -0.07743 -0.18472 -0.06302 -0.17894 -0.07656 -0.18357 C -0.07795 -0.18472 -0.079 -0.18681 -0.08056 -0.18704 C -0.09132 -0.18866 -0.08559 -0.18519 -0.09219 -0.18009 C -0.09375 -0.17894 -0.09566 -0.17894 -0.0974 -0.17824 C -0.1092 -0.16783 -0.09045 -0.18426 -0.10781 -0.16968 C -0.11042 -0.16736 -0.11285 -0.16482 -0.11545 -0.16273 C -0.11754 -0.16134 -0.11997 -0.16042 -0.12205 -0.15926 C -0.12587 -0.15695 -0.12986 -0.15463 -0.13368 -0.15232 C -0.14584 -0.1456 -0.14323 -0.14861 -0.15573 -0.14028 C -0.17448 -0.12778 -0.1691 -0.12732 -0.1934 -0.11945 C -0.22101 -0.11042 -0.24913 -0.10486 -0.27656 -0.09514 C -0.28299 -0.09283 -0.28959 -0.09097 -0.29601 -0.0882 C -0.29792 -0.0875 -0.29948 -0.08588 -0.30122 -0.08472 C -0.30243 -0.08403 -0.30382 -0.08357 -0.30521 -0.0831 C -0.3099 -0.07894 -0.30764 -0.08056 -0.31163 -0.07778 " pathEditMode="relative" ptsTypes="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0" kern="100" cap="small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低碳生活的重要性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大量二氧化碳導致氣溫上升，讓地球發燒</a:t>
            </a:r>
          </a:p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唯有實行低碳生活，減少二氧化碳排放，才能為地球降溫，帶來健康的環境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429001"/>
            <a:ext cx="5832648" cy="273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0498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Tm="2000">
        <p15:prstTrans prst="origami"/>
        <p:sndAc>
          <p:stSnd>
            <p:snd r:embed="rId2" name="explode.wav"/>
          </p:stSnd>
        </p:sndAc>
      </p:transition>
    </mc:Choice>
    <mc:Fallback xmlns="">
      <p:transition spd="slow" advTm="200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694 0.00625 -0.01406 0.01227 -0.02083 0.01898 C -0.03715 0.03588 -0.05191 0.05509 -0.06892 0.07106 C -0.11319 0.11227 -0.15017 0.14491 -0.19097 0.19907 C -0.20746 0.2213 -0.21892 0.23356 -0.23125 0.25972 C -0.23368 0.26505 -0.23472 0.2713 -0.23646 0.27708 C -0.23681 0.27986 -0.23785 0.28287 -0.23767 0.28565 C -0.23698 0.29398 -0.23437 0.29537 -0.22986 0.29954 C -0.22031 0.30833 -0.22292 0.30648 -0.21042 0.31157 C -0.20312 0.31458 -0.19583 0.31852 -0.18837 0.32037 C -0.14115 0.33194 -0.12153 0.32986 -0.07014 0.33241 L 0.02604 0.33079 C 0.07361 0.32639 0.17066 0.30694 0.21823 0.29444 C 0.24653 0.28681 0.27465 0.27801 0.3026 0.26829 C 0.36458 0.24676 0.35226 0.2544 0.38056 0.23542 C 0.37969 0.23264 0.37934 0.22917 0.37795 0.22685 C 0.37656 0.22477 0.37431 0.22454 0.37274 0.22338 C 0.37135 0.22222 0.37031 0.2206 0.36875 0.21991 C 0.36233 0.21644 0.35174 0.21458 0.34549 0.21296 C 0.30868 0.21528 0.2717 0.21481 0.23507 0.21991 C 0.21389 0.22292 0.1934 0.23079 0.17274 0.23727 C 0.12708 0.25162 0.08351 0.26806 0.03889 0.2875 C 0.0059 0.30185 -0.02691 0.31736 -0.05972 0.33241 C -0.0849 0.34398 -0.07569 0.33819 -0.09358 0.35139 C -0.09444 0.35324 -0.0967 0.35463 -0.09618 0.35671 C -0.09549 0.35949 -0.09288 0.36065 -0.09097 0.36181 C -0.07899 0.36875 -0.0625 0.36991 -0.05069 0.37222 L 0.13889 0.3706 C 0.2467 0.3706 0.22951 0.33009 0.24809 0.37917 C 0.2467 0.38102 0.24549 0.38287 0.2441 0.38449 C 0.24201 0.38681 0.23941 0.38843 0.23767 0.39144 C 0.2349 0.3956 0.22656 0.41412 0.22083 0.41898 C 0.1599 0.46991 0.13733 0.4713 0.04809 0.50394 C 0.00781 0.51852 -0.03316 0.53056 -0.07396 0.5419 C -0.20451 0.57801 -0.27951 0.59375 -0.41424 0.61134 C -0.47031 0.61852 -0.52674 0.62153 -0.58299 0.62685 C -0.6592 0.625 -0.73542 0.62685 -0.81146 0.62153 C -0.83872 0.61991 -0.83733 0.6206 -0.84149 0.6044 C -0.80712 0.55856 -0.81944 0.57269 -0.74392 0.5125 L -0.61146 0.40694 C -0.58767 0.38843 -0.56458 0.3669 -0.53889 0.35324 C -0.48281 0.32361 -0.43351 0.29514 -0.37535 0.27361 C -0.31111 0.24977 -0.2776 0.24907 -0.20903 0.23889 C -0.16371 0.25671 -0.19462 0.23912 -0.13906 0.3169 C -0.11823 0.34583 -0.07969 0.39468 -0.05972 0.42083 C -0.025 0.46644 -0.025 0.46134 -0.0026 0.50903 C 0 0.51458 0.00174 0.5206 0.00382 0.52639 C 0.00434 0.53102 0.00556 0.53565 0.00521 0.54028 C 0.00382 0.5544 0.00156 0.56829 -0.00139 0.58171 C -0.0033 0.59097 -0.01319 0.60926 -0.01684 0.61481 C -0.0217 0.62176 -0.02691 0.62801 -0.03246 0.6338 C -0.05121 0.65301 -0.07031 0.66829 -0.09358 0.67708 C -0.11042 0.68333 -0.12812 0.68519 -0.14549 0.68912 C -0.19653 0.68403 -0.24826 0.68588 -0.29878 0.67361 C -0.40903 0.6463 -0.50799 0.60602 -0.61024 0.55231 C -0.62274 0.54583 -0.63455 0.53727 -0.64653 0.52986 C -0.64792 0.52685 -0.65017 0.52454 -0.65052 0.5213 C -0.65069 0.51921 -0.64913 0.51736 -0.64792 0.51597 C -0.64392 0.51157 -0.63941 0.50741 -0.6349 0.50394 C -0.62517 0.4963 -0.61562 0.48819 -0.60503 0.4831 C -0.55747 0.46019 -0.4974 0.44745 -0.44913 0.43796 C -0.40538 0.4294 -0.36128 0.41991 -0.31684 0.41551 C -0.07674 0.39144 -0.01319 0.39213 0.19479 0.38611 C 0.30868 0.38912 0.42257 0.38843 0.53629 0.39468 C 0.53906 0.39491 0.53767 0.40162 0.53767 0.40509 C 0.53767 0.42731 0.53854 0.44306 0.53247 0.46227 C 0.5283 0.47546 0.51545 0.51157 0.50781 0.52477 C 0.49635 0.54398 0.48472 0.56319 0.47135 0.58009 C 0.45538 0.60046 0.43559 0.61065 0.41424 0.61644 C 0.37222 0.62778 0.33108 0.62662 0.28837 0.62847 C 0.25764 0.62454 0.22674 0.62245 0.19601 0.61644 C 0.08385 0.59468 -0.23559 0.48958 -0.2533 0.4831 C -0.3092 0.4625 -0.45851 0.41296 -0.5401 0.37222 C -0.5474 0.36875 -0.55399 0.36296 -0.56094 0.35833 C -0.5592 0.35602 -0.55799 0.35255 -0.55573 0.35139 C -0.54948 0.34884 -0.54271 0.34907 -0.53628 0.34792 C -0.51667 0.34491 -0.49722 0.34167 -0.47778 0.33935 C -0.35799 0.325 -0.1809 0.30463 -0.05451 0.29606 C 0.00608 0.2919 0.06667 0.28912 0.12726 0.2875 L 0.55191 0.2787 C 0.56962 0.2794 0.5875 0.27917 0.60521 0.28056 C 0.60868 0.28079 0.61285 0.28102 0.61563 0.28403 C 0.61771 0.28634 0.61736 0.29097 0.61823 0.29444 C 0.61858 0.29838 0.61892 0.30255 0.61944 0.30648 C 0.62031 0.31227 0.6217 0.31782 0.62205 0.32384 C 0.62292 0.33704 0.62292 0.35023 0.62344 0.36366 C 0.62257 0.36991 0.6224 0.37662 0.62083 0.38264 C 0.61771 0.39421 0.61632 0.39306 0.60903 0.39468 L 0.59358 0.39815 C 0.56024 0.39352 0.55087 0.39282 0.51042 0.38264 C 0.47917 0.37477 0.44809 0.36458 0.41684 0.35671 C 0.25816 0.31667 0.15313 0.29699 0.00382 0.24931 C -0.04531 0.23356 -0.09462 0.21782 -0.14288 0.19745 C -0.20937 0.16921 -0.27448 0.13495 -0.34028 0.10394 C -0.35156 0.09236 -0.36389 0.08241 -0.37413 0.06921 C -0.37708 0.06528 -0.37917 0.05926 -0.37917 0.0537 C -0.37917 0.0419 -0.37587 0.02731 -0.36892 0.01898 C -0.36649 0.0162 -0.36389 0.01389 -0.36111 0.01204 C -0.32691 -0.0081 -0.3125 -0.01412 -0.27274 -0.01898 C -0.16076 -0.0331 -0.04844 -0.04329 0.06354 -0.05532 C 0.23021 -0.04398 0.27309 -0.06713 0.3974 -0.00532 C 0.41337 0.00278 0.4276 0.01551 0.44288 0.02593 C 0.44809 0.03403 0.45434 0.04097 0.45851 0.05023 C 0.46146 0.05694 0.46337 0.06481 0.46354 0.07269 C 0.46424 0.08611 0.46267 0.09931 0.46094 0.1125 C 0.45938 0.12546 0.44254 0.15069 0.44028 0.15417 C 0.42622 0.175 0.41007 0.18681 0.39097 0.19907 C 0.37656 0.20833 0.36181 0.21667 0.3467 0.22338 C 0.32587 0.23287 0.30469 0.24213 0.28316 0.24769 C 0.25486 0.25486 0.22604 0.2588 0.1974 0.26134 C 0.16372 0.26458 0.12986 0.26366 0.09601 0.26481 L -0.01684 0.26319 C -0.12483 0.25718 -0.18073 0.24769 -0.28837 0.22847 C -0.33003 0.22106 -0.3717 0.21458 -0.41302 0.2044 C -0.49358 0.18403 -0.60451 0.16782 -0.69201 0.1213 C -0.69479 0.11968 -0.69722 0.11782 -0.69983 0.11597 C -0.69601 0.11551 -0.69201 0.11435 -0.68819 0.11435 C -0.64427 0.11435 -0.63924 0.12361 -0.5816 0.13843 C -0.44219 0.17431 -0.39653 0.18403 -0.24549 0.20602 C -0.18698 0.21458 0.30243 0.26505 0.51302 0.32037 C 0.52969 0.32477 0.54583 0.3331 0.56233 0.33935 C 0.56354 0.3412 0.56615 0.34213 0.56615 0.34468 C 0.56615 0.34745 0.56372 0.34931 0.56233 0.35139 C 0.55781 0.3581 0.55278 0.36412 0.54809 0.3706 C 0.54497 0.37454 0.54184 0.37847 0.53889 0.38264 C 0.53594 0.38727 0.53316 0.39213 0.52986 0.39653 C 0.52622 0.40139 0.52292 0.40764 0.51823 0.41042 C 0.43038 0.46088 0.38021 0.48889 0.29358 0.51435 C 0.09254 0.57315 0.20747 0.52847 0.12604 0.56111 C 0.12465 0.56273 0.12257 0.56389 0.12205 0.5662 C 0.1217 0.56806 0.1224 0.57014 0.12344 0.57153 C 0.12604 0.57546 0.12934 0.57824 0.13247 0.58171 C 0.13889 0.59977 0.1474 0.61667 0.15191 0.63542 C 0.17934 0.74792 0.22847 0.975 0.22847 0.975 C 0.43333 0.95764 0.64566 0.99838 0.84288 0.92292 C 0.8566 0.91759 0.84219 0.74074 0.83368 0.68565 C 0.8309 0.66713 0.82865 0.64792 0.82344 0.63032 C 0.81684 0.60787 0.80938 0.58565 0.79861 0.5662 C 0.77361 0.5206 0.74653 0.47662 0.71684 0.43634 C 0.6974 0.40995 0.62691 0.34676 0.6026 0.32731 C 0.55538 0.28958 0.50243 0.25741 0.45712 0.21296 C 0.45035 0.20648 0.44358 0.2 0.43767 0.19213 C 0.43177 0.18426 0.42743 0.17454 0.42205 0.1662 C 0.39983 0.13148 0.41476 0.16042 0.3974 0.12292 C 0.39427 0.10278 0.38299 0.08171 0.38837 0.06227 C 0.40712 -0.00694 0.425 -0.00069 0.46233 -0.00694 C 0.53715 0.00509 0.53837 -0.00856 0.59219 0.03796 C 0.66233 0.09884 0.8 0.225 0.8 0.225 C 0.81424 0.2581 0.83542 0.28704 0.84288 0.32384 C 0.84618 0.34028 0.83976 0.36111 0.82986 0.37222 C 0.68906 0.53102 0.69097 0.5081 0.53108 0.5662 L -0.22083 0.55926 C -0.29722 0.55556 -0.3967 0.51458 -0.47257 0.48657 C -0.49167 0.44606 -0.51892 0.41088 -0.52969 0.36528 C -0.53958 0.32384 -0.48993 0.2088 -0.48038 0.19051 C -0.46927 0.16944 -0.45417 0.15231 -0.43889 0.13681 C -0.40191 0.09954 -0.3651 0.05995 -0.32344 0.03287 C -0.26892 -0.00255 -0.23906 -0.03056 -0.18837 -0.04861 C -0.1849 -0.04977 -0.18142 -0.04954 -0.17795 -0.05023 L -0.16892 -0.05208 C -0.12031 -0.03356 -0.1809 -0.05671 -0.0467 -0.00185 C 0.00868 0.02083 -0.03194 0.00231 0.02083 0.02778 C 0.03212 0.04282 0.03594 0.04861 0.05191 0.06412 C 0.06771 0.0794 0.06094 0.07431 0.07135 0.08125 C 0.07448 0.11065 0.07274 0.09745 0.07274 0.04144 " pathEditMode="relative" ptsTypes="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0" kern="100" cap="small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低碳飲食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選用國產及當季的食物</a:t>
            </a:r>
          </a:p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選購有合格標章的農產品</a:t>
            </a:r>
          </a:p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自備餐具及保溫杯、水壺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517088"/>
            <a:ext cx="2520280" cy="260907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10855"/>
            <a:ext cx="2736304" cy="2297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05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2000">
        <p14:honeycomb/>
        <p:sndAc>
          <p:stSnd>
            <p:snd r:embed="rId2" name="arrow.wav"/>
          </p:stSnd>
        </p:sndAc>
      </p:transition>
    </mc:Choice>
    <mc:Fallback xmlns="">
      <p:transition spd="slow" advTm="2000">
        <p:fade/>
        <p:sndAc>
          <p:stSnd>
            <p:snd r:embed="rId5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382 0.00394 -0.00799 0.00764 -0.01163 0.01204 C -0.02187 0.02454 -0.03246 0.03635 -0.04149 0.05023 C -0.06806 0.09074 -0.06927 0.09028 -0.09219 0.13334 C -0.10972 0.16598 -0.1224 0.19144 -0.13628 0.22686 C -0.14288 0.24329 -0.14948 0.25973 -0.15451 0.27709 C -0.16215 0.30371 -0.16996 0.33033 -0.17396 0.35834 C -0.17899 0.39375 -0.17587 0.37709 -0.18299 0.40857 C -0.18177 0.42084 -0.18264 0.43357 -0.17917 0.44491 C -0.1776 0.45023 -0.1724 0.45232 -0.16875 0.45533 C -0.15694 0.46574 -0.15851 0.46366 -0.14549 0.4676 L -0.10121 0.46574 C -0.02187 0.45162 0.01059 0.43658 0.08837 0.39121 C 0.17361 0.34144 0.23438 0.29537 0.31042 0.22338 C 0.34601 0.18959 0.42691 0.1 0.45972 0.05371 C 0.47083 0.03797 0.47882 0.01898 0.48837 0.00162 C 0.48924 -0.00463 0.49097 -0.01088 0.49097 -0.01736 C 0.49097 -0.02916 0.48229 -0.03588 0.47535 -0.03981 C 0.45556 -0.05115 0.44497 -0.04884 0.42344 -0.05023 C 0.41267 -0.04953 0.40174 -0.05046 0.39097 -0.04838 C 0.36684 -0.04421 0.33698 -0.03148 0.31563 -0.01736 C 0.29635 -0.00463 0.25122 0.03912 0.23767 0.05533 C 0.17188 0.13426 0.13872 0.19098 0.07153 0.25787 C 0.01319 0.31598 -0.02691 0.34561 -0.09219 0.38611 C -0.125 0.40648 -0.15833 0.42616 -0.19219 0.44329 C -0.22326 0.45903 -0.25573 0.46968 -0.28698 0.48473 C -0.36597 0.52292 -0.35903 0.51991 -0.41285 0.55579 C -0.41684 0.56088 -0.42118 0.56551 -0.42465 0.5713 C -0.42899 0.57894 -0.42708 0.58565 -0.42465 0.59398 C -0.42292 0.6 -0.42049 0.60556 -0.41806 0.61111 C -0.41528 0.61783 -0.41371 0.62593 -0.40903 0.63033 C -0.40104 0.6375 -0.3908 0.63959 -0.38177 0.64398 C -0.37448 0.64352 -0.36684 0.64468 -0.35972 0.64236 C -0.35833 0.6419 -0.36215 0.63611 -0.36094 0.63727 C -0.33542 0.66088 -0.33646 0.66204 -0.31944 0.68912 C -0.31771 0.7007 -0.31198 0.71227 -0.31424 0.72385 C -0.32361 0.77153 -0.33021 0.82361 -0.35312 0.86227 C -0.37691 0.90209 -0.43767 0.89815 -0.47014 0.90047 C -0.63733 0.89005 -0.59809 0.90695 -0.76736 0.83287 C -0.77569 0.82917 -0.78194 0.82014 -0.78941 0.81389 C -0.79757 0.79885 -0.80677 0.78473 -0.81406 0.76875 C -0.82205 0.75116 -0.82969 0.71898 -0.8349 0.69954 C -0.83524 0.6926 -0.8375 0.68542 -0.83611 0.67871 C -0.82622 0.6301 -0.81892 0.62686 -0.78281 0.60602 C -0.73229 0.57662 -0.68108 0.56297 -0.62569 0.55579 C -0.53542 0.54398 -0.44496 0.53843 -0.35451 0.52986 C -0.26354 0.53912 -0.1724 0.54422 -0.08177 0.55741 C -0.05017 0.56227 -0.01962 0.57547 0.01181 0.58357 C 0.04844 0.59283 0.08542 0.60023 0.12205 0.60949 C 0.16076 0.61922 0.19896 0.63195 0.23767 0.64074 C 0.30417 0.65556 0.37101 0.66736 0.43767 0.68056 L 0.51181 0.69422 C 0.51042 0.69653 0.50903 0.69885 0.50781 0.70116 C 0.50642 0.70394 0.50573 0.70741 0.50399 0.70996 C 0.49236 0.72547 0.46181 0.74468 0.4533 0.74977 C 0.40972 0.77523 0.42257 0.76945 0.36754 0.79121 C 0.26302 0.83241 0.21736 0.84561 0.08576 0.86389 C 0.03924 0.87037 -0.00781 0.86621 -0.05451 0.86736 C -0.15052 0.8669 -0.24687 0.87269 -0.34288 0.86574 C -0.40729 0.86111 -0.5349 0.83287 -0.5349 0.83287 C -0.55347 0.825 -0.57882 0.81922 -0.59583 0.80162 C -0.59896 0.79838 -0.60104 0.79352 -0.60365 0.78959 C -0.60538 0.7838 -0.60937 0.77848 -0.60885 0.77223 C -0.60295 0.7044 -0.57396 0.66088 -0.53872 0.60949 C -0.50052 0.55371 -0.44965 0.52547 -0.39861 0.49699 C -0.26285 0.42084 -0.28698 0.43287 -0.18299 0.39815 L 0.12604 0.4051 C 0.14288 0.40625 0.15972 0.40857 0.17674 0.41042 C 0.24635 0.43079 0.2217 0.41621 0.25451 0.43797 C 0.25677 0.44098 0.2592 0.44352 0.26111 0.44676 C 0.26997 0.46158 0.26059 0.44908 0.26754 0.46412 C 0.26858 0.46621 0.27014 0.4676 0.27153 0.46922 C 0.27014 0.46227 0.26979 0.45486 0.26754 0.44838 C 0.26163 0.43033 0.24115 0.39861 0.23385 0.38773 C 0.21632 0.36204 0.18281 0.32153 0.16372 0.30301 C 0.11997 0.26088 0.07448 0.22223 0.02986 0.18172 L -0.13889 0.02778 C -0.19306 -0.02222 -0.25278 -0.07615 -0.30121 -0.13657 C -0.30486 -0.1412 -0.43819 -0.32152 -0.40903 -0.34259 C -0.3474 -0.38727 -0.26875 -0.34143 -0.19861 -0.34097 C -0.07135 -0.31111 -0.08056 -0.32106 0.06754 -0.23518 C 0.09618 -0.21875 0.15799 -0.16527 0.17795 -0.12615 C 0.20069 -0.08217 0.21892 -0.03356 0.23507 0.01551 C 0.25139 0.06551 0.26007 0.1588 0.26632 0.20949 C 0.26892 0.27593 0.27309 0.34213 0.27413 0.40857 C 0.27483 0.45301 0.27309 0.49746 0.27153 0.5419 C 0.27135 0.54607 0.27014 0.55023 0.26892 0.55417 C 0.26806 0.55672 0.26649 0.5588 0.26493 0.56088 C 0.24462 0.58936 0.24375 0.59445 0.21944 0.60949 C 0.20729 0.61713 0.19462 0.62385 0.18194 0.63033 C 0.13281 0.65463 0.10608 0.6669 0.05191 0.67709 C 0.02153 0.68264 -0.00937 0.68565 -0.04028 0.68727 C -0.1151 0.69144 -0.18993 0.6919 -0.26493 0.69422 C -0.29913 0.6926 -0.33333 0.69329 -0.36753 0.68912 C -0.4401 0.6801 -0.48559 0.65741 -0.55816 0.63033 C -0.56753 0.62223 -0.59201 0.60533 -0.59983 0.58866 C -0.60573 0.5757 -0.61007 0.56135 -0.61406 0.54723 C -0.61615 0.53982 -0.61667 0.53218 -0.61788 0.52454 C -0.61406 0.49121 -0.61319 0.45672 -0.60625 0.42431 C -0.60295 0.4088 -0.59583 0.39491 -0.58802 0.38264 C -0.54184 0.30857 -0.4934 0.31042 -0.41684 0.27176 C -0.37569 0.31574 -0.38889 0.30255 -0.28698 0.36366 C -0.07587 0.49005 0.00104 0.50787 0.24931 0.61111 C 0.2533 0.61528 0.25816 0.61806 0.26111 0.62338 C 0.26285 0.62662 0.26406 0.63218 0.26233 0.63542 C 0.25365 0.65209 0.24462 0.67061 0.23125 0.68056 C 0.21267 0.69398 0.1908 0.69723 0.17014 0.70301 C 0.15694 0.70648 0.1434 0.70672 0.12986 0.70811 L 0.04427 0.7169 C -0.05035 0.72824 0.04774 0.72107 -0.03889 0.72547 L -0.13368 0.73056 L -0.23507 0.72894 C -0.23646 0.72894 -0.23837 0.72894 -0.23889 0.72732 C -0.24028 0.72292 -0.23976 0.71806 -0.24028 0.71343 C -0.23889 0.70695 -0.23854 0.70023 -0.23628 0.69422 C -0.22847 0.67408 -0.21684 0.65648 -0.21042 0.63542 C -0.20885 0.63056 -0.21163 0.62477 -0.21285 0.61991 C -0.21371 0.61667 -0.2158 0.61436 -0.21684 0.61111 C -0.21892 0.6051 -0.22031 0.59861 -0.22205 0.59213 C -0.20712 0.56366 -0.21424 0.57223 -0.18038 0.54885 C -0.1467 0.52547 -0.1125 0.50278 -0.07795 0.48125 C -0.06389 0.47269 -0.05 0.46343 -0.03507 0.4588 C -0.00556 0.45 0.02465 0.44723 0.05451 0.44144 C 0.17101 0.44445 0.2875 0.44375 0.40399 0.45023 C 0.42205 0.45116 0.44045 0.45486 0.45712 0.46412 C 0.46094 0.46598 0.45174 0.47246 0.44809 0.47431 C 0.42292 0.48704 0.39774 0.5007 0.37153 0.50741 C 0.30347 0.52454 0.23576 0.54398 0.16754 0.55926 C 0.08333 0.57801 -0.0967 0.60533 -0.17535 0.61111 C -0.32969 0.62269 -0.48437 0.62732 -0.63872 0.63542 C -0.64392 0.63496 -0.64948 0.63635 -0.65434 0.6338 C -0.6566 0.63241 -0.65712 0.62801 -0.65816 0.625 C -0.66684 0.60093 -0.67049 0.59306 -0.67378 0.56968 C -0.675 0.56111 -0.67552 0.55232 -0.67639 0.54375 C -0.67726 0.51644 -0.68056 0.48936 -0.67899 0.46227 C -0.6783 0.44931 -0.65451 0.34885 -0.65295 0.34445 C -0.61927 0.25324 -0.58576 0.1713 -0.5349 0.09699 C -0.5158 0.06922 -0.4941 0.04491 -0.47396 0.01898 C -0.46753 -0.00115 -0.46111 -0.02152 -0.45451 -0.04166 C -0.45365 -0.04398 -0.45382 -0.04884 -0.45191 -0.04838 C -0.44948 -0.04791 -0.44184 -0.02824 -0.44149 -0.02777 C -0.43455 -0.01805 -0.40903 0.01111 -0.39861 0.02084 C -0.37205 0.04491 -0.31806 0.09167 -0.31806 0.09167 C -0.31771 0.09352 -0.31406 0.1088 -0.31285 0.11088 C -0.31198 0.1125 -0.31024 0.1132 -0.30903 0.11436 C -0.3 0.1132 -0.2908 0.11273 -0.28177 0.11088 C -0.23542 0.1007 -0.18958 0.0838 -0.14288 0.07801 L -0.07396 0.06922 C -0.05139 0.06621 -0.02899 0.06135 -0.00642 0.0588 C 0.02344 0.05556 0.0533 0.0544 0.08316 0.05186 C 0.08837 0.05139 0.09358 0.0507 0.09879 0.05023 C 0.1 0.04954 0.10226 0.04676 0.1026 0.04838 C 0.10313 0.05139 0.10104 0.0544 0.1 0.05718 C 0.1 0.05718 0.09688 0.06574 0.09618 0.0676 " pathEditMode="relative" ptsTypes="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0" kern="100" cap="small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低碳用電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隨手關燈、拔掉不需使用的插頭</a:t>
            </a:r>
          </a:p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選購貼有省電標章的產品</a:t>
            </a:r>
          </a:p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冷氣溫度控制在</a:t>
            </a:r>
            <a:r>
              <a:rPr lang="en-US" altLang="zh-TW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26~28</a:t>
            </a: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581071"/>
            <a:ext cx="2592288" cy="253478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887319"/>
            <a:ext cx="2952328" cy="2485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966787"/>
      </p:ext>
    </p:extLst>
  </p:cSld>
  <p:clrMapOvr>
    <a:masterClrMapping/>
  </p:clrMapOvr>
  <p:transition spd="slow" advTm="2000">
    <p:comb/>
    <p:sndAc>
      <p:stSnd>
        <p:snd r:embed="rId2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0" kern="100" cap="small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低碳旅行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住宿旅館時，自備盥洗用品，續住不更換床單、毛巾</a:t>
            </a:r>
          </a:p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優先選擇有認證的環保旅店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573016"/>
            <a:ext cx="6048672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99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000">
        <p:blinds dir="vert"/>
        <p:sndAc>
          <p:stSnd>
            <p:snd r:embed="rId2" name="hammer.wav"/>
          </p:stSnd>
        </p:sndAc>
      </p:transition>
    </mc:Choice>
    <mc:Fallback xmlns="">
      <p:transition spd="slow" advTm="2000">
        <p:blinds dir="vert"/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0" kern="100" cap="small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低碳交通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多走路或搭乘大眾運輸工具</a:t>
            </a:r>
          </a:p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租借</a:t>
            </a:r>
            <a:r>
              <a:rPr lang="en-US" altLang="zh-TW" b="1" kern="100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YouBike</a:t>
            </a: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 微笑單車，健康又環保</a:t>
            </a:r>
          </a:p>
          <a:p>
            <a:pPr marL="457200" indent="-457200" algn="ctr">
              <a:buFont typeface="Wingdings" panose="05000000000000000000" pitchFamily="2" charset="2"/>
              <a:buChar char=""/>
            </a:pPr>
            <a:r>
              <a:rPr lang="zh-TW" altLang="en-US" b="1" kern="1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停車熄火，減少空氣污染，節省油耗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645025"/>
            <a:ext cx="5976664" cy="265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594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2000">
        <p14:switch dir="r"/>
        <p:sndAc>
          <p:stSnd>
            <p:snd r:embed="rId2" name="voltage.wav"/>
          </p:stSnd>
        </p:sndAc>
      </p:transition>
    </mc:Choice>
    <mc:Fallback xmlns="">
      <p:transition spd="slow" advClick="0" advTm="2000">
        <p:fade/>
        <p:sndAc>
          <p:stSnd>
            <p:snd r:embed="rId4" name="voltag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0614" id="{7E7B7949-3B56-454D-AC45-B680BF686E87}" vid="{5AE99F93-EE7E-4F2D-A0F7-5A3B4074F6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40614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文鼎中特圓</vt:lpstr>
      <vt:lpstr>文鼎甜妞體P</vt:lpstr>
      <vt:lpstr>新細明體</vt:lpstr>
      <vt:lpstr>Arial</vt:lpstr>
      <vt:lpstr>Calibri</vt:lpstr>
      <vt:lpstr>Georgia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2021-11-01T03:57:56Z</dcterms:created>
  <dcterms:modified xsi:type="dcterms:W3CDTF">2021-11-01T04:02:53Z</dcterms:modified>
</cp:coreProperties>
</file>