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69" r:id="rId4"/>
    <p:sldId id="267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76197" autoAdjust="0"/>
  </p:normalViewPr>
  <p:slideViewPr>
    <p:cSldViewPr>
      <p:cViewPr varScale="1">
        <p:scale>
          <a:sx n="73" d="100"/>
          <a:sy n="7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12/27/2021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2021/12/27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60500"/>
            <a:ext cx="4953000" cy="2694234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體育表演</a:t>
            </a: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會</a:t>
            </a:r>
            <a:endParaRPr 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406</a:t>
            </a:r>
            <a:r>
              <a:rPr lang="zh-TW" altLang="en-US" dirty="0" smtClean="0"/>
              <a:t>特寫</a:t>
            </a:r>
            <a:endParaRPr lang="zh-TW" dirty="0"/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22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>
        <p:circle/>
        <p:sndAc>
          <p:stSnd>
            <p:snd r:embed="rId3" name="chimes.wav"/>
          </p:stSnd>
        </p:sndAc>
      </p:transition>
    </mc:Choice>
    <mc:Fallback>
      <p:transition advClick="0" advTm="1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四年級大隊接</a:t>
            </a: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力</a:t>
            </a:r>
            <a:endParaRPr 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緊張又刺激</a:t>
            </a:r>
            <a:endParaRPr lang="zh-TW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p:transition spd="slow" advClick="0" advTm="1000">
    <p:randomBar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大隊接力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 smtClean="0"/>
              <a:t>大隊接力迎向終點</a:t>
            </a:r>
            <a:endParaRPr lang="zh-TW" dirty="0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3" name="applause.wav"/>
          </p:stSnd>
        </p:sndAc>
      </p:transition>
    </mc:Choice>
    <mc:Fallback>
      <p:transition spd="slow" advClick="0" advTm="1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 smtClean="0"/>
              <a:t>跳成殭屍</a:t>
            </a:r>
            <a:r>
              <a:rPr lang="zh-TW" altLang="en-US" dirty="0" smtClean="0"/>
              <a:t>舞</a:t>
            </a:r>
            <a:endParaRPr lang="en-US" altLang="zh-TW" dirty="0" smtClean="0"/>
          </a:p>
          <a:p>
            <a:r>
              <a:rPr lang="zh-TW" altLang="en-US" dirty="0"/>
              <a:t>咕</a:t>
            </a:r>
            <a:r>
              <a:rPr lang="zh-TW" altLang="en-US" dirty="0" smtClean="0"/>
              <a:t>咕咕</a:t>
            </a:r>
            <a:endParaRPr 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跳舞</a:t>
            </a:r>
            <a:endParaRPr 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3168"/>
          <a:stretch>
            <a:fillRect/>
          </a:stretch>
        </p:blipFill>
        <p:spPr>
          <a:xfrm>
            <a:off x="1485302" y="714951"/>
            <a:ext cx="4149540" cy="5157390"/>
          </a:xfrm>
        </p:spPr>
      </p:pic>
      <p:pic>
        <p:nvPicPr>
          <p:cNvPr id="11" name="圖片版面配置區 10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r="22982"/>
          <a:stretch>
            <a:fillRect/>
          </a:stretch>
        </p:blipFill>
        <p:spPr>
          <a:xfrm>
            <a:off x="6312024" y="536826"/>
            <a:ext cx="2251932" cy="2779213"/>
          </a:xfrm>
        </p:spPr>
      </p:pic>
      <p:pic>
        <p:nvPicPr>
          <p:cNvPr id="12" name="圖片版面配置區 11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r="22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  <p:sndAc>
          <p:stSnd>
            <p:snd r:embed="rId3" name="breeze.wav"/>
          </p:stSnd>
        </p:sndAc>
      </p:transition>
    </mc:Choice>
    <mc:Fallback>
      <p:transition spd="slow" advClick="0" advTm="1000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其他班級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 smtClean="0"/>
              <a:t>其</a:t>
            </a:r>
            <a:r>
              <a:rPr lang="zh-TW" altLang="en-US" dirty="0"/>
              <a:t>他</a:t>
            </a:r>
            <a:r>
              <a:rPr lang="zh-TW" altLang="en-US" dirty="0" smtClean="0"/>
              <a:t>年</a:t>
            </a:r>
            <a:r>
              <a:rPr lang="zh-TW" altLang="en-US" dirty="0"/>
              <a:t>級</a:t>
            </a:r>
            <a:endParaRPr lang="zh-TW" dirty="0"/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  <p:pic>
        <p:nvPicPr>
          <p:cNvPr id="18" name="圖片版面配置區 17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  <p:pic>
        <p:nvPicPr>
          <p:cNvPr id="19" name="圖片版面配置區 18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>
          <a:xfrm>
            <a:off x="7651750" y="3284984"/>
            <a:ext cx="3060700" cy="2482850"/>
          </a:xfrm>
        </p:spPr>
      </p:pic>
      <p:pic>
        <p:nvPicPr>
          <p:cNvPr id="17" name="圖片版面配置區 16"/>
          <p:cNvPicPr>
            <a:picLocks noGrp="1" noChangeAspect="1"/>
          </p:cNvPicPr>
          <p:nvPr>
            <p:ph type="pic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000">
        <p14:glitter pattern="hexagon"/>
        <p:sndAc>
          <p:stSnd>
            <p:snd r:embed="rId3" name="type.wav"/>
          </p:stSnd>
        </p:sndAc>
      </p:transition>
    </mc:Choice>
    <mc:Fallback>
      <p:transition spd="slow" advClick="0" advTm="1000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230</Words>
  <Application>Microsoft Office PowerPoint</Application>
  <PresentationFormat>寬螢幕</PresentationFormat>
  <Paragraphs>21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Microsoft JhengHei UI</vt:lpstr>
      <vt:lpstr>文鼎中廣告體</vt:lpstr>
      <vt:lpstr>新細明體</vt:lpstr>
      <vt:lpstr>Arial</vt:lpstr>
      <vt:lpstr>Cambria</vt:lpstr>
      <vt:lpstr>HEARTSOFT 16X9</vt:lpstr>
      <vt:lpstr>體育表演會</vt:lpstr>
      <vt:lpstr>四年級大隊接力</vt:lpstr>
      <vt:lpstr>PowerPoint 簡報</vt:lpstr>
      <vt:lpstr>跳舞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2021-12-20T03:27:28Z</dcterms:created>
  <dcterms:modified xsi:type="dcterms:W3CDTF">2021-12-27T04:00:49Z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