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2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32C5D79-E691-4B51-88CB-C0A16ECEC709}" type="datetimeFigureOut">
              <a:rPr lang="en-US" altLang="zh-TW" smtClean="0"/>
              <a:t>12/27/2021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FE037FB0-595B-40EF-A0BA-20862A72C3E0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D550A96-7895-4775-80EE-AA77FEB2A3F9}" type="datetimeFigureOut">
              <a:t>2021/12/27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B94165F4-379C-44F2-8E89-DB43904FE85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 latinLnBrk="0">
              <a:defRPr lang="zh-TW" sz="66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 latinLnBrk="0">
              <a:buNone/>
              <a:defRPr lang="zh-TW"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t>2021/12/27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latinLnBrk="0">
              <a:defRPr lang="zh-TW" sz="48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latinLnBrk="0">
              <a:buNone/>
              <a:defRPr lang="zh-TW"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t>2021/12/27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t>2021/12/27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手繪多邊形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1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TW"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TW"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t>2021/12/27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t>2021/12/27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t>2021/12/27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t>2021/12/27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t>2021/12/27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t>2021/12/27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t>2021/12/27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14" name="手繪多邊形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15" name="手繪多邊形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16" name="手繪多邊形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17" name="手繪多邊形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18" name="手繪多邊形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19" name="手繪多邊形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0" name="手繪多邊形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1" name="手繪多邊形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2" name="手繪多邊形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3" name="手繪多邊形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4" name="手繪多邊形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25" name="手繪多邊形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6" name="手繪多邊形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27" name="手繪多邊形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28" name="手繪多邊形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29" name="手繪多邊形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0" name="手繪多邊形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1" name="手繪多邊形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2" name="手繪多邊形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33" name="手繪多邊形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4" name="手繪多邊形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5" name="手繪多邊形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36" name="手繪多邊形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7" name="手繪多邊形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8" name="手繪多邊形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39" name="手繪多邊形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0" name="手繪多邊形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41" name="手繪多邊形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2" name="手繪多邊形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3" name="手繪多邊形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44" name="手繪多邊形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5" name="手繪多邊形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6" name="手繪多邊形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7" name="手繪多邊形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48" name="手繪多邊形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49" name="手繪多邊形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50" name="手繪多邊形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1" name="手繪多邊形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2" name="手繪多邊形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3" name="手繪多邊形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54" name="手繪多邊形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5" name="手繪多邊形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6" name="手繪多邊形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7" name="手繪多邊形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58" name="手繪多邊形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59" name="手繪多邊形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60" name="手繪多邊形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61" name="手繪多邊形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  <p:sp>
              <p:nvSpPr>
                <p:cNvPr id="62" name="手繪多邊形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zh-TW"/>
                </a:p>
              </p:txBody>
            </p:sp>
            <p:sp>
              <p:nvSpPr>
                <p:cNvPr id="63" name="手繪多邊形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/>
                </a:p>
              </p:txBody>
            </p:sp>
          </p:grpSp>
        </p:grpSp>
        <p:sp>
          <p:nvSpPr>
            <p:cNvPr id="10" name="手繪多邊形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 latinLnBrk="0">
              <a:defRPr lang="zh-TW" sz="36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68" name="圖片版面配置區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手繪多邊形 63"/>
          <p:cNvSpPr>
            <a:spLocks/>
          </p:cNvSpPr>
          <p:nvPr/>
        </p:nvSpPr>
        <p:spPr bwMode="auto">
          <a:xfrm>
            <a:off x="1185732" y="336529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7" name="圖片版面配置區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70" name="手繪多邊形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3" name="手繪多邊形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/>
            </a:p>
          </p:txBody>
        </p:sp>
        <p:sp>
          <p:nvSpPr>
            <p:cNvPr id="74" name="手繪多邊形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5" name="手繪多邊形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6" name="手繪多邊形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9" name="手繪多邊形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/>
            </a:p>
          </p:txBody>
        </p:sp>
        <p:sp>
          <p:nvSpPr>
            <p:cNvPr id="80" name="手繪多邊形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1" name="手繪多邊形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2" name="手繪多邊形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zh-TW"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t>2021/12/27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t>2021/12/27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488128"/>
            <a:ext cx="9841398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" name="手繪多邊形 9"/>
          <p:cNvSpPr>
            <a:spLocks/>
          </p:cNvSpPr>
          <p:nvPr/>
        </p:nvSpPr>
        <p:spPr bwMode="auto">
          <a:xfrm>
            <a:off x="1359236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7" name="手繪多邊形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圖片版面配置區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張圖片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t>2021/12/27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2" name="圖片版面配置區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3" name="手繪多邊形 5"/>
          <p:cNvSpPr>
            <a:spLocks/>
          </p:cNvSpPr>
          <p:nvPr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4" name="手繪多邊形 5"/>
          <p:cNvSpPr>
            <a:spLocks/>
          </p:cNvSpPr>
          <p:nvPr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5" name="手繪多邊形 5"/>
          <p:cNvSpPr>
            <a:spLocks/>
          </p:cNvSpPr>
          <p:nvPr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6" name="圖片版面配置區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張圖片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t>2021/12/27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  <p:sp>
        <p:nvSpPr>
          <p:cNvPr id="17" name="手繪多邊形 5"/>
          <p:cNvSpPr>
            <a:spLocks/>
          </p:cNvSpPr>
          <p:nvPr/>
        </p:nvSpPr>
        <p:spPr bwMode="auto">
          <a:xfrm rot="5142891" flipH="1" flipV="1">
            <a:off x="247644" y="1721806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8" name="手繪多邊形 5"/>
          <p:cNvSpPr>
            <a:spLocks/>
          </p:cNvSpPr>
          <p:nvPr/>
        </p:nvSpPr>
        <p:spPr bwMode="auto">
          <a:xfrm rot="5239426" flipH="1" flipV="1">
            <a:off x="357111" y="1796769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9" name="手繪多邊形 5"/>
          <p:cNvSpPr>
            <a:spLocks/>
          </p:cNvSpPr>
          <p:nvPr/>
        </p:nvSpPr>
        <p:spPr bwMode="auto">
          <a:xfrm rot="16039426" flipV="1">
            <a:off x="479976" y="1881660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0" name="手繪多邊形 5"/>
          <p:cNvSpPr>
            <a:spLocks/>
          </p:cNvSpPr>
          <p:nvPr/>
        </p:nvSpPr>
        <p:spPr bwMode="auto">
          <a:xfrm rot="5245851" flipH="1">
            <a:off x="6988110" y="1660590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1" name="手繪多邊形 5"/>
          <p:cNvSpPr>
            <a:spLocks/>
          </p:cNvSpPr>
          <p:nvPr/>
        </p:nvSpPr>
        <p:spPr bwMode="auto">
          <a:xfrm rot="5400000" flipH="1">
            <a:off x="7081289" y="1726284"/>
            <a:ext cx="4725692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2" name="手繪多邊形 5"/>
          <p:cNvSpPr>
            <a:spLocks/>
          </p:cNvSpPr>
          <p:nvPr/>
        </p:nvSpPr>
        <p:spPr bwMode="auto">
          <a:xfrm rot="16200000">
            <a:off x="7174180" y="1791642"/>
            <a:ext cx="4510462" cy="30912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3" name="手繪多邊形 5"/>
          <p:cNvSpPr>
            <a:spLocks/>
          </p:cNvSpPr>
          <p:nvPr/>
        </p:nvSpPr>
        <p:spPr bwMode="auto">
          <a:xfrm rot="5400000" flipH="1" flipV="1">
            <a:off x="3411348" y="1401382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4" name="手繪多邊形 5"/>
          <p:cNvSpPr>
            <a:spLocks/>
          </p:cNvSpPr>
          <p:nvPr/>
        </p:nvSpPr>
        <p:spPr bwMode="auto">
          <a:xfrm rot="5400000" flipH="1" flipV="1">
            <a:off x="3498864" y="1461258"/>
            <a:ext cx="5191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5" name="手繪多邊形 5"/>
          <p:cNvSpPr>
            <a:spLocks/>
          </p:cNvSpPr>
          <p:nvPr/>
        </p:nvSpPr>
        <p:spPr bwMode="auto">
          <a:xfrm rot="5400000" flipH="1" flipV="1">
            <a:off x="3599500" y="1547247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6" name="圖片版面配置區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 latinLnBrk="0">
              <a:buNone/>
              <a:defRPr lang="zh-TW" sz="1800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27" name="圖片版面配置區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 latinLnBrk="0">
              <a:buNone/>
              <a:defRPr lang="zh-TW" sz="1800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28" name="圖片版面配置區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 latinLnBrk="0">
              <a:buNone/>
              <a:defRPr lang="zh-TW" sz="1800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手繪多邊形 23"/>
          <p:cNvSpPr>
            <a:spLocks/>
          </p:cNvSpPr>
          <p:nvPr/>
        </p:nvSpPr>
        <p:spPr bwMode="auto">
          <a:xfrm rot="10800000">
            <a:off x="822959" y="1630677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5" name="手繪多邊形 9"/>
          <p:cNvSpPr>
            <a:spLocks/>
          </p:cNvSpPr>
          <p:nvPr/>
        </p:nvSpPr>
        <p:spPr bwMode="auto">
          <a:xfrm rot="10800000">
            <a:off x="970662" y="1739065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6" name="手繪多邊形 9"/>
          <p:cNvSpPr>
            <a:spLocks/>
          </p:cNvSpPr>
          <p:nvPr/>
        </p:nvSpPr>
        <p:spPr bwMode="auto">
          <a:xfrm rot="10800000">
            <a:off x="1022003" y="1800807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 rot="5106336">
            <a:off x="4893039" y="1012328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8" name="手繪多邊形 9"/>
          <p:cNvSpPr>
            <a:spLocks/>
          </p:cNvSpPr>
          <p:nvPr/>
        </p:nvSpPr>
        <p:spPr bwMode="auto">
          <a:xfrm rot="5106336">
            <a:off x="5015934" y="1096160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9" name="手繪多邊形 9"/>
          <p:cNvSpPr>
            <a:spLocks/>
          </p:cNvSpPr>
          <p:nvPr/>
        </p:nvSpPr>
        <p:spPr bwMode="auto">
          <a:xfrm rot="5106336">
            <a:off x="5073495" y="1163712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0" name="手繪多邊形 29"/>
          <p:cNvSpPr>
            <a:spLocks/>
          </p:cNvSpPr>
          <p:nvPr/>
        </p:nvSpPr>
        <p:spPr bwMode="auto">
          <a:xfrm rot="5837788">
            <a:off x="7669629" y="2059872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1" name="手繪多邊形 9"/>
          <p:cNvSpPr>
            <a:spLocks/>
          </p:cNvSpPr>
          <p:nvPr/>
        </p:nvSpPr>
        <p:spPr bwMode="auto">
          <a:xfrm rot="5837788">
            <a:off x="7774010" y="2167696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2" name="手繪多邊形 9"/>
          <p:cNvSpPr>
            <a:spLocks/>
          </p:cNvSpPr>
          <p:nvPr/>
        </p:nvSpPr>
        <p:spPr bwMode="auto">
          <a:xfrm rot="5837788">
            <a:off x="7816672" y="2218287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3" name="手繪多邊形 32"/>
          <p:cNvSpPr>
            <a:spLocks/>
          </p:cNvSpPr>
          <p:nvPr/>
        </p:nvSpPr>
        <p:spPr bwMode="auto">
          <a:xfrm flipH="1">
            <a:off x="6019800" y="3959649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4" name="手繪多邊形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5" name="手繪多邊形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6" name="圖片版面配置區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7" name="圖片版面配置區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8" name="圖片版面配置區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lang="zh-TW" sz="16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t>2021/12/27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四張圖片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手繪多邊形 5"/>
          <p:cNvSpPr>
            <a:spLocks/>
          </p:cNvSpPr>
          <p:nvPr/>
        </p:nvSpPr>
        <p:spPr bwMode="auto">
          <a:xfrm rot="21432709">
            <a:off x="6324263" y="3487057"/>
            <a:ext cx="4288074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t>2021/12/27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zh-TW"/>
          </a:p>
        </p:txBody>
      </p:sp>
      <p:sp>
        <p:nvSpPr>
          <p:cNvPr id="29" name="手繪多邊形 5"/>
          <p:cNvSpPr>
            <a:spLocks/>
          </p:cNvSpPr>
          <p:nvPr/>
        </p:nvSpPr>
        <p:spPr bwMode="auto">
          <a:xfrm flipV="1">
            <a:off x="6288832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0" name="手繪多邊形 5"/>
          <p:cNvSpPr>
            <a:spLocks/>
          </p:cNvSpPr>
          <p:nvPr/>
        </p:nvSpPr>
        <p:spPr bwMode="auto">
          <a:xfrm rot="160574" flipV="1">
            <a:off x="6341325" y="304472"/>
            <a:ext cx="418892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1" name="手繪多邊形 5"/>
          <p:cNvSpPr>
            <a:spLocks/>
          </p:cNvSpPr>
          <p:nvPr/>
        </p:nvSpPr>
        <p:spPr bwMode="auto">
          <a:xfrm rot="10960574" flipH="1" flipV="1">
            <a:off x="6428390" y="357897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32" name="手繪多邊形 5"/>
          <p:cNvSpPr>
            <a:spLocks/>
          </p:cNvSpPr>
          <p:nvPr/>
        </p:nvSpPr>
        <p:spPr bwMode="auto">
          <a:xfrm flipH="1">
            <a:off x="1656574" y="3430171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3" name="手繪多邊形 5"/>
          <p:cNvSpPr>
            <a:spLocks/>
          </p:cNvSpPr>
          <p:nvPr/>
        </p:nvSpPr>
        <p:spPr bwMode="auto">
          <a:xfrm flipH="1">
            <a:off x="1711524" y="3498638"/>
            <a:ext cx="4054926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4" name="手繪多邊形 5"/>
          <p:cNvSpPr>
            <a:spLocks/>
          </p:cNvSpPr>
          <p:nvPr/>
        </p:nvSpPr>
        <p:spPr bwMode="auto">
          <a:xfrm rot="10800000">
            <a:off x="1795205" y="3576013"/>
            <a:ext cx="3870246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35" name="手繪多邊形 5"/>
          <p:cNvSpPr>
            <a:spLocks/>
          </p:cNvSpPr>
          <p:nvPr/>
        </p:nvSpPr>
        <p:spPr bwMode="auto">
          <a:xfrm rot="200049" flipH="1" flipV="1">
            <a:off x="1604864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6" name="手繪多邊形 5"/>
          <p:cNvSpPr>
            <a:spLocks/>
          </p:cNvSpPr>
          <p:nvPr/>
        </p:nvSpPr>
        <p:spPr bwMode="auto">
          <a:xfrm flipH="1" flipV="1">
            <a:off x="1684947" y="325852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7" name="手繪多邊形 5"/>
          <p:cNvSpPr>
            <a:spLocks/>
          </p:cNvSpPr>
          <p:nvPr/>
        </p:nvSpPr>
        <p:spPr bwMode="auto">
          <a:xfrm flipH="1" flipV="1">
            <a:off x="1735448" y="393162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38" name="手繪多邊形 5"/>
          <p:cNvSpPr>
            <a:spLocks/>
          </p:cNvSpPr>
          <p:nvPr/>
        </p:nvSpPr>
        <p:spPr bwMode="auto">
          <a:xfrm>
            <a:off x="6419893" y="3558258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9" name="手繪多邊形 5"/>
          <p:cNvSpPr>
            <a:spLocks/>
          </p:cNvSpPr>
          <p:nvPr/>
        </p:nvSpPr>
        <p:spPr bwMode="auto">
          <a:xfrm>
            <a:off x="6487007" y="3625374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0" name="圖片版面配置區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1" name="圖片版面配置區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2" name="圖片版面配置區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3" name="圖片版面配置區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t>2021/12/27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pPr/>
              <a:t>‹#›</a:t>
            </a:fld>
            <a:endParaRPr lang="zh-TW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39" name="手繪多邊形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0" name="手繪多邊形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1" name="手繪多邊形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2" name="手繪多邊形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3" name="手繪多邊形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4" name="手繪多邊形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5" name="手繪多邊形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6" name="手繪多邊形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7" name="手繪多邊形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8" name="圖片版面配置區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9" name="圖片版面配置區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50" name="圖片版面配置區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51" name="矩形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lang="zh-TW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" name="手繪多邊形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" name="手繪多邊形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" name="手繪多邊形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1" name="手繪多邊形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" name="手繪多邊形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" name="手繪多邊形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" name="手繪多邊形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" name="手繪多邊形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" name="手繪多邊形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" name="手繪多邊形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" name="手繪多邊形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" name="手繪多邊形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" name="手繪多邊形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" name="手繪多邊形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" name="手繪多邊形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" name="手繪多邊形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" name="手繪多邊形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" name="手繪多邊形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" name="手繪多邊形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" name="手繪多邊形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" name="手繪多邊形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" name="手繪多邊形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" name="手繪多邊形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" name="手繪多邊形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" name="手繪多邊形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" name="手繪多邊形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" name="手繪多邊形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" name="手繪多邊形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" name="手繪多邊形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8" name="手繪多邊形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9" name="手繪多邊形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0" name="手繪多邊形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1" name="手繪多邊形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2" name="手繪多邊形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3" name="手繪多邊形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4" name="手繪多邊形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5" name="手繪多邊形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6" name="手繪多邊形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7" name="手繪多邊形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8" name="手繪多邊形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9" name="手繪多邊形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0" name="手繪多邊形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1" name="手繪多邊形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2" name="手繪多邊形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3" name="手繪多邊形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4" name="手繪多邊形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5" name="手繪多邊形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6" name="手繪多邊形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7" name="手繪多邊形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8" name="手繪多邊形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9" name="手繪多邊形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0" name="手繪多邊形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1" name="手繪多邊形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2" name="手繪多邊形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3" name="手繪多邊形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4" name="手繪多邊形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5" name="手繪多邊形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6" name="手繪多邊形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7" name="手繪多邊形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" name="手繪多邊形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" name="手繪多邊形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" name="手繪多邊形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1" name="手繪多邊形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2" name="手繪多邊形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3" name="手繪多邊形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4" name="手繪多邊形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5" name="手繪多邊形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6" name="手繪多邊形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7" name="手繪多邊形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8" name="手繪多邊形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9" name="手繪多邊形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0" name="手繪多邊形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" name="手繪多邊形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2" name="手繪多邊形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3" name="手繪多邊形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4" name="手繪多邊形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5" name="手繪多邊形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6" name="手繪多邊形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7" name="手繪多邊形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8" name="手繪多邊形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9" name="手繪多邊形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0" name="手繪多邊形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1" name="手繪多邊形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2" name="手繪多邊形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3" name="手繪多邊形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4" name="手繪多邊形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5" name="手繪多邊形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6" name="手繪多邊形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7" name="手繪多邊形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8" name="手繪多邊形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9" name="手繪多邊形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0" name="手繪多邊形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1" name="手繪多邊形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2" name="手繪多邊形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3" name="手繪多邊形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4" name="手繪多邊形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5" name="手繪多邊形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6" name="手繪多邊形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7" name="手繪多邊形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9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CF2F181-94B8-48A3-BCAE-F0C842125A38}" type="datetime1">
              <a:rPr lang="en-US" altLang="zh-TW" smtClean="0"/>
              <a:pPr/>
              <a:t>12/27/2021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9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9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2600696"/>
            <a:ext cx="3485018" cy="1911926"/>
          </a:xfrm>
        </p:spPr>
        <p:txBody>
          <a:bodyPr/>
          <a:lstStyle/>
          <a:p>
            <a:r>
              <a:rPr lang="en-US" altLang="zh-TW" dirty="0" smtClean="0"/>
              <a:t>SPORTSDAY’S</a:t>
            </a:r>
            <a:r>
              <a:rPr lang="en-US" altLang="zh-TW" dirty="0" smtClean="0">
                <a:latin typeface="Lucida Calligraphy" panose="03010101010101010101" pitchFamily="66" charset="0"/>
              </a:rPr>
              <a:t/>
            </a:r>
            <a:br>
              <a:rPr lang="en-US" altLang="zh-TW" dirty="0" smtClean="0">
                <a:latin typeface="Lucida Calligraphy" panose="03010101010101010101" pitchFamily="66" charset="0"/>
              </a:rPr>
            </a:br>
            <a:r>
              <a:rPr lang="en-US" altLang="zh-TW" dirty="0" smtClean="0">
                <a:latin typeface="Lucida Calligraphy" panose="03010101010101010101" pitchFamily="66" charset="0"/>
              </a:rPr>
              <a:t>RELAY</a:t>
            </a:r>
            <a:br>
              <a:rPr lang="en-US" altLang="zh-TW" dirty="0" smtClean="0">
                <a:latin typeface="Lucida Calligraphy" panose="03010101010101010101" pitchFamily="66" charset="0"/>
              </a:rPr>
            </a:br>
            <a:r>
              <a:rPr lang="en-US" altLang="zh-TW" dirty="0" smtClean="0">
                <a:latin typeface="Lucida Calligraphy" panose="03010101010101010101" pitchFamily="66" charset="0"/>
              </a:rPr>
              <a:t>RACE.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 rot="10800000" flipV="1">
            <a:off x="8532811" y="4675761"/>
            <a:ext cx="3292673" cy="589387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Lucida Console" panose="020B0609040504020204" pitchFamily="49" charset="0"/>
              </a:rPr>
              <a:t>Number 12 is me.</a:t>
            </a:r>
            <a:endParaRPr lang="zh-TW" dirty="0">
              <a:latin typeface="Lucida Console" panose="020B0609040504020204" pitchFamily="49" charset="0"/>
            </a:endParaRPr>
          </a:p>
        </p:txBody>
      </p:sp>
      <p:pic>
        <p:nvPicPr>
          <p:cNvPr id="10" name="圖片版面配置區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 b="5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453 0.4419 L -0.29453 0.44213 C -0.29583 0.4426 -0.30898 0.45 -0.31276 0.45347 C -0.32109 0.46065 -0.31523 0.45672 -0.32239 0.46459 C -0.32382 0.46597 -0.32539 0.4669 -0.32669 0.46829 C -0.3289 0.47084 -0.3332 0.47616 -0.3332 0.47639 L -0.33632 0.49329 L -0.3375 0.49908 C -0.33776 0.50093 -0.33828 0.50278 -0.33854 0.50486 L -0.33958 0.5125 C -0.33229 0.52107 -0.34127 0.51088 -0.3289 0.52199 C -0.32565 0.52477 -0.32252 0.52824 -0.31927 0.53125 C -0.30664 0.54329 -0.31289 0.53565 -0.29778 0.55232 C -0.2802 0.57199 -0.25442 0.6051 -0.23463 0.61713 C -0.22526 0.62292 -0.21653 0.63264 -0.20677 0.63426 L -0.19492 0.63611 C -0.19205 0.63681 -0.18346 0.6382 -0.18632 0.6382 C -0.18958 0.6382 -0.19283 0.63635 -0.19596 0.63611 C -0.22278 0.63519 -0.24961 0.63496 -0.27643 0.63426 C -0.27955 0.6338 -0.29388 0.63172 -0.29778 0.63056 C -0.30573 0.62824 -0.31367 0.62662 -0.32135 0.62292 C -0.32526 0.62107 -0.32929 0.61945 -0.3332 0.61713 C -0.35208 0.60648 -0.3345 0.61459 -0.34596 0.60949 C -0.34713 0.60834 -0.34908 0.6081 -0.34922 0.60579 C -0.34948 0.60301 -0.34817 0.60023 -0.34713 0.59792 C -0.34427 0.59283 -0.34101 0.5882 -0.3375 0.58472 C -0.33346 0.58079 -0.32877 0.57871 -0.32461 0.57523 C -0.31588 0.56806 -0.30755 0.55949 -0.29882 0.55232 C -0.22513 0.49213 -0.28958 0.54653 -0.21211 0.49144 C -0.18398 0.4713 -0.15625 0.45 -0.12851 0.42871 C -0.11731 0.42014 -0.10638 0.41111 -0.09531 0.40162 C -0.08698 0.39514 -0.07903 0.38727 -0.0707 0.38102 C -0.06393 0.37593 -0.05625 0.37361 -0.05026 0.36574 C -0.04882 0.36389 -0.04752 0.36181 -0.04596 0.35996 C -0.04466 0.35857 -0.04023 0.35695 -0.04179 0.35625 C -0.04283 0.35579 -0.05468 0.35949 -0.05677 0.35996 C -0.07435 0.37037 -0.04648 0.35417 -0.08033 0.37153 C -0.10703 0.38496 -0.09518 0.37963 -0.11562 0.38866 C -0.11992 0.39051 -0.12422 0.39306 -0.12851 0.39422 C -0.16041 0.40347 -0.12057 0.39167 -0.15638 0.40371 C -0.16067 0.4051 -0.16497 0.40579 -0.16927 0.40741 C -0.19401 0.4169 -0.17018 0.40926 -0.19492 0.42107 C -0.20273 0.42454 -0.21093 0.42593 -0.21849 0.43056 C -0.23255 0.43889 -0.2306 0.43843 -0.24531 0.44375 C -0.25273 0.44653 -0.26028 0.44885 -0.26783 0.45139 C -0.27135 0.45278 -0.27487 0.45463 -0.27851 0.45533 C -0.28606 0.45672 -0.28932 0.45741 -0.29674 0.45903 L -0.30429 0.46088 C -0.31497 0.4632 -0.30963 0.46158 -0.31705 0.46459 C -0.32929 0.46389 -0.3414 0.46389 -0.35351 0.46273 C -0.35494 0.4625 -0.3569 0.46273 -0.35781 0.46088 C -0.35846 0.45926 -0.35716 0.45718 -0.35677 0.45533 C -0.35455 0.44607 -0.35586 0.44838 -0.35143 0.44584 C -0.34349 0.42477 -0.35052 0.4456 -0.34817 0.38681 C -0.34609 0.33472 -0.34622 0.38403 -0.34388 0.33704 L -0.34283 0.31621 C -0.34375 0.27269 -0.34466 0.26667 -0.34283 0.22662 C -0.34257 0.22246 -0.33997 0.21065 -0.33958 0.20764 C -0.3388 0.20185 -0.33815 0.1963 -0.3375 0.19051 C -0.33698 0.18681 -0.33685 0.18287 -0.33632 0.17917 C -0.3358 0.17523 -0.33489 0.1713 -0.33424 0.16736 C -0.33385 0.16574 -0.33333 0.16389 -0.3332 0.16204 C -0.33281 0.1588 -0.33255 0.15556 -0.33203 0.15232 C -0.33177 0.14977 -0.33125 0.14746 -0.33099 0.14468 C -0.32994 0.13403 -0.33007 0.13033 -0.3289 0.12014 C -0.3233 0.07338 -0.33007 0.13334 -0.32461 0.09144 C -0.32148 0.06713 -0.32643 0.09422 -0.32031 0.06482 C -0.31992 0.06088 -0.31979 0.05718 -0.31927 0.05347 C -0.31797 0.04375 -0.31718 0.0419 -0.31497 0.03426 C -0.30924 -0.00625 -0.31588 0.03611 -0.31067 0.01135 C -0.30976 0.00741 -0.30885 -0.00509 -0.30742 -0.00764 C -0.30638 -0.00949 -0.3056 -0.01227 -0.30429 -0.01319 C -0.30221 -0.01481 -0.3 -0.01504 -0.29778 -0.01528 C -0.28632 -0.0162 -0.275 -0.01643 -0.26354 -0.01713 C -0.26067 -0.01782 -0.25781 -0.01898 -0.25494 -0.01898 C -0.24922 -0.01898 -0.24349 -0.01782 -0.23776 -0.01713 C -0.22031 -0.01481 -0.22317 -0.01458 -0.20143 -0.00949 L -0.19283 -0.00764 C -0.18997 -0.00694 -0.18711 -0.00671 -0.18424 -0.00578 C -0.18099 -0.0044 -0.17773 -0.00324 -0.17461 -0.00185 C -0.16354 0.00301 -0.17096 0.00093 -0.16172 0.00394 C -0.15963 0.00463 -0.15742 0.0051 -0.15533 0.00579 C -0.15351 0.00625 -0.15169 0.00718 -0.15 0.00764 L -0.1125 0.01898 C -0.11211 0.02408 -0.11172 0.02917 -0.11132 0.03426 C -0.11106 0.0382 -0.11054 0.04167 -0.11028 0.04584 C -0.10989 0.05232 -0.1095 0.0713 -0.1082 0.0801 C -0.10768 0.08334 -0.10677 0.08635 -0.10599 0.08959 C -0.10533 0.09722 -0.10507 0.10139 -0.1039 0.10857 C -0.10325 0.1125 -0.10273 0.11644 -0.10169 0.12014 C -0.10052 0.12408 -0.09882 0.12755 -0.09739 0.13148 L -0.0931 0.14283 L -0.09101 0.14861 C -0.09036 0.15232 -0.0888 0.15602 -0.08893 0.15996 C -0.08919 0.1713 -0.08815 0.19584 -0.09101 0.21135 C -0.09166 0.21482 -0.09244 0.21783 -0.0931 0.22107 L -0.09635 0.24954 C -0.09674 0.25278 -0.097 0.25602 -0.09739 0.25903 L -0.09961 0.27431 C -0.1 0.28773 -0.1 0.30093 -0.10065 0.31435 C -0.10078 0.3169 -0.10143 0.31945 -0.10169 0.32199 C -0.10221 0.32709 -0.10221 0.33218 -0.10286 0.33704 C -0.10416 0.34885 -0.10481 0.34676 -0.10703 0.35625 C -0.10898 0.36412 -0.10755 0.36158 -0.10924 0.37153 C -0.11198 0.3875 -0.11028 0.375 -0.11458 0.38866 C -0.11549 0.39167 -0.11601 0.39491 -0.11679 0.39815 C -0.11731 0.40047 -0.1181 0.40301 -0.11888 0.40556 C -0.11927 0.41088 -0.11914 0.41597 -0.11992 0.42107 C -0.12031 0.42315 -0.12161 0.42454 -0.12213 0.42662 C -0.12265 0.42917 -0.12252 0.43195 -0.12317 0.43426 C -0.12422 0.43889 -0.12656 0.44236 -0.12851 0.44584 C -0.1289 0.44769 -0.1289 0.45 -0.12955 0.45139 C -0.13073 0.45394 -0.13255 0.45486 -0.13385 0.45718 C -0.13476 0.4588 -0.13528 0.46111 -0.13606 0.46273 C -0.13711 0.46528 -0.13815 0.4676 -0.13919 0.47037 C -0.14323 0.48033 -0.14297 0.4838 -0.15104 0.49329 C -0.1608 0.50486 -0.1552 0.49885 -0.1681 0.51042 C -0.16953 0.51181 -0.17083 0.51389 -0.17239 0.51435 L -0.1789 0.51621 C -0.17994 0.5176 -0.18086 0.51922 -0.18203 0.52014 C -0.18385 0.52107 -0.18567 0.5213 -0.1875 0.52199 C -0.18893 0.52246 -0.19036 0.52315 -0.19179 0.52385 C -0.20247 0.52315 -0.21315 0.52315 -0.22382 0.52199 C -0.22539 0.52176 -0.22682 0.52084 -0.22812 0.52014 C -0.22968 0.51898 -0.23099 0.5176 -0.23242 0.51621 C -0.2332 0.51459 -0.23698 0.50556 -0.23776 0.50278 C -0.23867 0.49977 -0.23945 0.49236 -0.23997 0.48959 C -0.24023 0.48773 -0.24062 0.48565 -0.24101 0.4838 C -0.24062 0.46459 -0.24088 0.4456 -0.23997 0.42662 C -0.23971 0.42269 -0.23867 0.41898 -0.23776 0.41528 C -0.23606 0.40741 -0.23476 0.39954 -0.23242 0.39236 C -0.23033 0.38565 -0.22799 0.37732 -0.225 0.37153 C -0.22148 0.36482 -0.21783 0.3588 -0.21419 0.35232 C -0.2125 0.34931 -0.21093 0.34514 -0.20885 0.3426 C -0.2026 0.33542 -0.19635 0.32894 -0.19062 0.32014 C -0.18919 0.3176 -0.18789 0.31482 -0.18632 0.3125 C -0.18333 0.30764 -0.17955 0.30417 -0.17669 0.29908 C -0.17382 0.29398 -0.17135 0.28843 -0.1681 0.2838 C -0.16458 0.27871 -0.16067 0.27431 -0.15742 0.26852 C -0.15547 0.26505 -0.15013 0.2544 -0.14674 0.25139 C -0.14466 0.24977 -0.14036 0.24769 -0.14036 0.24792 C -0.13776 0.2507 -0.13567 0.25255 -0.13385 0.25718 C -0.12916 0.26922 -0.12903 0.27338 -0.12643 0.28773 C -0.12083 0.36065 -0.12877 0.26273 -0.11888 0.35625 C -0.11679 0.37639 -0.11536 0.39676 -0.11354 0.41713 C -0.1125 0.4419 -0.11158 0.46644 -0.11028 0.49144 C -0.10911 0.51621 -0.1069 0.54097 -0.10599 0.56574 C -0.10507 0.59144 -0.10533 0.61783 -0.10494 0.64375 C -0.10638 0.71297 -0.10703 0.78241 -0.10924 0.85139 C -0.1095 0.85926 -0.10807 0.87361 -0.1125 0.87431 C -0.14843 0.87963 -0.18463 0.8706 -0.2207 0.86852 C -0.22448 0.86667 -0.23789 0.86065 -0.24205 0.85718 C -0.24518 0.85463 -0.24791 0.85093 -0.25065 0.84769 C -0.28528 0.80648 -0.27734 0.81551 -0.31927 0.75232 C -0.32968 0.73681 -0.34075 0.72222 -0.35026 0.70486 C -0.38802 0.63635 -0.4026 0.61736 -0.43073 0.54097 C -0.43776 0.52176 -0.44283 0.50023 -0.44882 0.4801 C -0.44856 0.47037 -0.44948 0.46042 -0.44778 0.45139 C -0.43945 0.40648 -0.38789 0.31806 -0.38463 0.3125 C -0.36718 0.28334 -0.34765 0.2581 -0.32786 0.23426 C -0.29531 0.1956 -0.27031 0.1706 -0.23346 0.15625 C -0.22682 0.15371 -0.21992 0.15486 -0.21315 0.1544 C -0.2082 0.15695 -0.20299 0.15834 -0.19817 0.16204 C -0.17422 0.17986 -0.13151 0.23889 -0.12213 0.25533 C -0.11028 0.2757 -0.09791 0.29491 -0.08672 0.31621 C -0.07565 0.33727 -0.06445 0.35857 -0.0556 0.38287 C -0.04856 0.40209 -0.04492 0.42477 -0.03958 0.44584 C -0.04205 0.46227 -0.04179 0.48102 -0.04713 0.49537 C -0.05963 0.52917 -0.12604 0.5632 -0.1306 0.56574 C -0.24297 0.6257 -0.25052 0.6176 -0.37278 0.64584 C -0.475 0.63866 -0.47643 0.7 -0.49388 0.59028 C -0.49804 0.56412 -0.50104 0.53727 -0.50455 0.51042 C -0.50312 0.46644 -0.50429 0.42246 -0.50026 0.37917 C -0.49882 0.3632 -0.49401 0.34815 -0.48854 0.33519 C -0.46028 0.26922 -0.44231 0.23449 -0.39739 0.20949 C -0.3858 0.20278 -0.37317 0.20695 -0.36106 0.20579 C -0.35312 0.21343 -0.34427 0.21829 -0.3375 0.22871 C -0.32682 0.24468 -0.31849 0.26482 -0.30963 0.2838 C -0.26588 0.37824 -0.27395 0.36088 -0.2431 0.45139 C -0.24179 0.46158 -0.2375 0.47153 -0.23893 0.48195 C -0.24453 0.52523 -0.28658 0.52269 -0.29882 0.52732 C -0.45377 0.49445 -0.52942 0.52709 -0.64596 0.38866 C -0.66185 0.36991 -0.67096 0.3375 -0.68346 0.3125 C -0.68606 0.29537 -0.6901 0.27871 -0.69101 0.26088 C -0.69166 0.24954 -0.69062 0.23727 -0.68763 0.22662 C -0.68528 0.21736 -0.68112 0.2088 -0.67591 0.20394 C -0.65898 0.18727 -0.6306 0.19144 -0.61393 0.19051 C -0.60273 0.1963 -0.5914 0.2 -0.58073 0.20764 C -0.5776 0.20972 -0.57252 0.21343 -0.57317 0.21898 C -0.57695 0.25278 -0.62461 0.28033 -0.62877 0.28195 C -0.71224 0.31297 -0.83424 0.30394 -0.91263 0.30486 C -0.93893 0.29908 -1.11744 0.27431 -1.1763 0.22662 C -1.18138 0.22269 -1.16679 0.21482 -1.16119 0.21343 C -1.10651 0.19977 -1.0513 0.19213 -0.99635 0.18287 L -0.77773 0.14861 C -0.74283 0.14306 -0.70755 0.13959 -0.67278 0.13148 L -0.52812 0.09722 C -0.52317 0.09468 -0.51823 0.0919 -0.51315 0.08959 C -0.51093 0.08866 -0.51757 0.09167 -0.51953 0.09329 C -0.53685 0.10787 -0.55338 0.1257 -0.57096 0.13889 C -0.63958 0.19167 -0.63919 0.19514 -0.71783 0.23611 C -0.75494 0.25556 -0.79205 0.27824 -0.83033 0.28959 C -1.01497 0.34445 -1.07786 0.34769 -1.24049 0.3676 C -1.28619 0.36459 -1.33242 0.36922 -1.37773 0.3581 C -1.38216 0.35695 -1.37734 0.33912 -1.37343 0.33519 C -1.35651 0.31783 -1.33802 0.30394 -1.31875 0.29722 C -1.26979 0.2801 -1.22174 0.25255 -1.172 0.24584 L -0.91927 0.21135 C -0.82135 0.20047 -0.70117 0.2 -0.60429 0.19792 L -0.28606 0.20579 C -0.24062 0.20787 -0.19531 0.21435 -0.15 0.21898 C -0.05872 0.22871 -0.07643 0.22662 -0.00963 0.2382 C -0.02122 0.24838 -0.02135 0.24931 -0.03958 0.25718 C -0.05664 0.26459 -0.07382 0.2706 -0.09101 0.27616 C -0.11953 0.28542 -0.14804 0.29468 -0.17669 0.30093 C -0.26484 0.32014 -0.35299 0.33889 -0.4414 0.35232 C -0.53789 0.3669 -0.70429 0.3713 -0.80026 0.37523 C -0.97773 0.36898 -1.08242 0.38472 -1.23841 0.33889 C -1.25481 0.33426 -1.27057 0.32385 -1.28659 0.31621 C -1.26276 0.29144 -1.27018 0.29607 -1.22773 0.2838 C -1.13893 0.2581 -1.11067 0.2625 -1.01224 0.25533 L -0.63099 0.25718 C -0.45117 0.26227 -0.07369 0.3051 0.0569 0.31806 C 0.06615 0.32894 0.07969 0.33287 0.08464 0.35047 C 0.08907 0.36597 0.08724 0.38959 0.08047 0.40162 C 0.07201 0.41713 0.05782 0.41621 0.0461 0.42107 C 0.01993 0.43195 -0.00625 0.4463 -0.0332 0.44954 C -0.20976 0.47084 -0.38672 0.4801 -0.56354 0.49537 C -0.78502 0.48797 -0.78515 0.49375 -0.99909 0.46459 C -1.12968 0.44722 -1.14492 0.4456 -1.25664 0.40741 C -1.26354 0.4051 -1.27018 0.40116 -1.27695 0.39815 C -1.26002 0.3831 -1.25442 0.37639 -1.22773 0.37709 C -1.03711 0.3831 -0.84713 0.39885 -0.65677 0.40949 C -0.48645 0.43912 -0.39349 0.45255 -0.22174 0.49329 C -0.1526 0.50972 -0.08385 0.52986 -0.01497 0.54861 C 0.01823 0.58102 0.05508 0.60394 0.08464 0.64584 C 0.08972 0.65255 0.07982 0.66945 0.07396 0.67431 C 0.0569 0.68866 0.03815 0.69769 0.0194 0.70093 C -0.0569 0.71482 -0.13346 0.7176 -0.20989 0.7257 L -0.5625 0.71435 C -0.67474 0.70718 -0.80716 0.68611 -0.91927 0.6551 C -0.96849 0.64167 -1.01744 0.62477 -1.06588 0.60579 C -1.13554 0.57847 -1.15716 0.5669 -1.2138 0.52547 C -1.21562 0.52431 -1.21731 0.52199 -1.21914 0.52014 C -1.21731 0.51621 -1.21627 0.51088 -1.2138 0.50857 C -1.16705 0.46343 -1.11914 0.42477 -1.0681 0.39815 C -0.84778 0.28357 -0.67382 0.2169 -0.46393 0.08195 C -0.43724 0.06482 -0.41315 0.0375 -0.38776 0.01528 C -0.38333 0.00718 -0.31823 -0.07291 -0.37604 -0.09907 C -0.50911 -0.15926 -0.64427 -0.2118 -0.78099 -0.2324 C -0.95039 -0.25764 -1.12096 -0.23495 -1.29088 -0.23611 C -1.31979 -0.23541 -1.34882 -0.23634 -1.37773 -0.23426 C -1.3806 -0.23403 -1.372 -0.23032 -1.36914 -0.23055 C -0.91862 -0.2544 -1.42708 -0.2368 -1.0733 -0.24768 L -0.38138 -0.23426 C -0.37994 -0.23426 -0.37669 -0.23495 -0.37708 -0.2324 C -0.3776 -0.2287 -0.38047 -0.22801 -0.38242 -0.22662 C -0.40377 -0.21273 -0.42461 -0.19606 -0.44674 -0.18657 C -0.50156 -0.16342 -0.55664 -0.13727 -0.61276 -0.1294 L -1.12695 -0.05926 C -1.16549 -0.06157 -1.20416 -0.06134 -1.2427 -0.06666 C -1.24843 -0.06736 -1.23138 -0.07153 -1.22552 -0.07245 C -1.17565 -0.07986 -1.12565 -0.08727 -1.07552 -0.09143 C -1.03359 -0.0949 -0.9914 -0.09398 -0.94882 -0.09514 L -0.26783 -0.0875 C -0.23242 -0.0868 -0.14544 -0.13194 -0.16172 -0.07615 C -0.18359 -0.00162 -0.24935 -0.00972 -0.2957 0.00764 C -0.40533 0.04885 -0.51653 0.07523 -0.62786 0.09908 C -0.87682 0.15232 -1.37773 0.2382 -1.37773 0.23843 C -1.2427 0.39792 -1.05338 0.24329 -0.8914 0.24954 C -0.822 0.25232 -0.75273 0.26135 -0.68346 0.26852 L 0.00222 0.3426 C 0.02969 0.35185 0.1069 0.33889 0.08464 0.36945 C 0.05196 0.41435 -0.13711 0.47269 -0.19179 0.48773 C -0.41132 0.54722 -0.47864 0.53195 -0.76927 0.5581 C -0.80625 0.54491 -0.78619 0.55371 -0.68033 0.50486 C -0.64596 0.48889 -0.61119 0.47477 -0.57643 0.46459 C -0.40338 0.41597 -0.16836 0.40093 -0.01393 0.38287 C 0.01901 0.37199 0.05625 0.38195 0.08464 0.35047 C 0.09649 0.33727 0.06211 0.31597 0.04831 0.31435 C 0.01875 0.31065 -0.01015 0.33079 -0.03958 0.33519 L -0.61588 0.41343 C -0.8194 0.43658 -0.96015 0.43334 -1.16445 0.43611 C -1.23554 0.41135 -1.31614 0.42986 -1.37773 0.36204 C -1.40182 0.33519 -1.33307 0.29491 -1.30586 0.2801 C -1.23698 0.2426 -1.16484 0.22755 -1.09375 0.20764 L -0.49283 0.04005 C -0.35638 -0.00023 -0.22005 -0.04074 -0.08463 -0.08981 C -0.02812 -0.10972 0.02735 -0.14166 0.08464 -0.15046 C 0.12618 -0.15717 0.0043 -0.11273 -0.03632 -0.09722 C -0.13645 -0.05903 -0.23672 -0.02153 -0.3375 0.01135 C -0.40781 0.03449 -0.47825 0.05972 -0.54961 0.0706 C -0.7052 0.09398 -0.86119 0.09977 -1.01784 0.11435 C -1.08698 0.11297 -1.15651 0.12176 -1.22552 0.11042 C -1.27708 0.10209 -1.39713 0.14051 -1.37773 0.05533 C -1.3513 -0.06041 -1.24961 -0.05092 -1.18164 -0.08194 C -1.07448 -0.13055 -0.96445 -0.15486 -0.85442 -0.18287 C -0.78567 -0.20046 -0.71588 -0.21111 -0.64596 -0.21898 C -0.36198 -0.25092 -0.31862 -0.24953 -0.09961 -0.25509 C -0.11744 -0.05254 -0.09505 -0.18634 -0.33958 -0.06666 C -0.44023 -0.01736 -0.5375 0.00972 -0.64062 0.03611 C -0.77122 0.06968 -0.79349 0.07037 -0.92409 0.09144 C -0.82461 0.1044 -0.99179 0.08611 -0.72851 0.05533 C -0.60091 0.04028 -0.3733 0.0375 -0.22812 0.03426 C -0.13672 0.0382 -0.04336 0.0125 0.0461 0.04584 C 0.07435 0.05625 -0.00533 0.09352 -0.0332 0.10648 C -0.17968 0.1757 -0.32565 0.25371 -0.47565 0.29144 C -0.6026 0.32338 -0.73216 0.30672 -0.86028 0.31435 C -0.9444 0.29722 -1.02981 0.28334 -1.11406 0.26297 C -1.12643 0.25996 -1.1608 0.24653 -1.1345 0.24005 C -1.12734 0.2382 -1.12018 0.23866 -1.11289 0.2382 C -0.96888 0.24699 -0.82435 0.24769 -0.68033 0.26482 C -0.55442 0.27963 -0.37174 0.30949 -0.23463 0.37153 C -0.21224 0.38148 -0.19101 0.39815 -0.16927 0.41135 C -0.19492 0.4375 -0.2194 0.46806 -0.24635 0.48959 C -0.45299 0.65255 -0.68658 0.65232 -0.90807 0.68195 C -1.02786 0.69769 -1.14765 0.6831 -1.26731 0.6838 L -1.3552 0.66297 C -1.3595 0.66181 -1.37044 0.66366 -1.3681 0.65695 C -1.36172 0.64051 -1.35026 0.63195 -1.34023 0.62292 C -1.28867 0.57662 -1.23659 0.53218 -1.18372 0.49144 C -1.13906 0.45695 -1.09362 0.425 -1.04765 0.3963 C -0.84049 0.2669 -0.22031 -0.12778 -0.42422 0.01713 C -0.42955 0.02107 -0.43515 0.02385 -0.44036 0.02871 C -0.49661 0.08172 -0.55091 0.1419 -0.60846 0.19051 C -0.71237 0.27847 -0.82278 0.3426 -0.92409 0.4382 L -1.06484 0.56945 C -1.05299 0.59329 -1.05729 0.5919 -1.03073 0.58843 C -0.98164 0.58218 -0.93268 0.57338 -0.88333 0.56204 C -0.82474 0.54792 -0.54336 0.44954 -0.54323 0.44954 C -0.48932 0.42755 -0.43672 0.3963 -0.38346 0.36945 C -0.39974 0.36644 -0.38698 0.3669 -0.40599 0.37338 C -0.41093 0.375 -0.41614 0.37523 -0.42096 0.37709 C -0.43294 0.38172 -0.44466 0.38704 -0.45638 0.39236 C -0.45716 0.39283 -0.45924 0.39468 -0.45846 0.39422 C -0.44531 0.3875 -0.45286 0.39144 -0.44453 0.38472 C -0.44283 0.38334 -0.44088 0.38264 -0.43919 0.38102 C -0.42838 0.3706 -0.43711 0.37523 -0.42851 0.37153 C -0.39687 0.34306 -0.40052 0.34607 -0.34388 0.30486 C -0.30872 0.27917 -0.27317 0.25486 -0.23776 0.23056 C -0.19505 0.2007 -0.15299 0.16713 -0.10924 0.14283 L 0.03321 0.06297 C 0.0961 -0.0162 0.08464 0.03542 0.08464 -0.07615 L 0.02787 -0.03611 L -3.54167E-6 -2.59259E-6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26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561714" cy="914400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latin typeface="Lucida Calligraphy" panose="03010101010101010101" pitchFamily="66" charset="0"/>
              </a:rPr>
              <a:t>HAPPY 14</a:t>
            </a:r>
            <a:endParaRPr lang="zh-TW" sz="4000" dirty="0">
              <a:latin typeface="Lucida Calligraphy" panose="03010101010101010101" pitchFamily="66" charset="0"/>
            </a:endParaRPr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6" b="175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01 -0.17454 L 0.04401 -0.17431 C 0.03985 -0.17385 0.03555 -0.17361 0.03125 -0.17292 C 0.02617 -0.17153 0.02123 -0.17014 0.01628 -0.16875 C 0.01068 -0.16783 0.00104 -0.16551 -0.00417 -0.16505 C -0.03372 -0.16273 -0.03737 -0.16412 -0.06406 -0.16135 C -0.12409 -0.15486 -0.05963 -0.15926 -0.12943 -0.15556 L -0.16159 -0.15186 C -0.20521 -0.14537 -0.17799 -0.1463 -0.22161 -0.14236 C -0.23164 -0.14121 -0.24167 -0.14098 -0.25169 -0.14028 C -0.3414 -0.1338 -0.27122 -0.13727 -0.39844 -0.13449 C -0.40469 -0.1338 -0.40989 -0.12871 -0.41445 -0.13866 C -0.41549 -0.14028 -0.41497 -0.14375 -0.41562 -0.14607 C -0.41601 -0.14815 -0.41719 -0.14977 -0.41771 -0.15186 C -0.41862 -0.15556 -0.41979 -0.16343 -0.41979 -0.16297 C -0.41914 -0.18218 -0.41901 -0.20162 -0.41771 -0.22061 C -0.41719 -0.22778 -0.41289 -0.24723 -0.41133 -0.25463 C -0.40716 -0.29491 -0.41146 -0.25695 -0.40586 -0.29491 C -0.40508 -0.30023 -0.40482 -0.30648 -0.40377 -0.31181 C -0.4013 -0.32547 -0.39726 -0.33797 -0.39518 -0.35162 C -0.38802 -0.39908 -0.39674 -0.34514 -0.38659 -0.39561 C -0.38476 -0.40579 -0.38333 -0.41598 -0.38125 -0.42593 C -0.3793 -0.43681 -0.37682 -0.44769 -0.37487 -0.45857 C -0.37292 -0.46898 -0.37161 -0.4801 -0.36953 -0.49098 C -0.34114 -0.63403 -0.38489 -0.39908 -0.35443 -0.56135 C -0.34167 -0.62986 -0.34687 -0.61551 -0.32344 -0.70996 C -0.31549 -0.74213 -0.2694 -0.92408 -0.25807 -0.97848 C -0.23984 -1.06528 -0.21927 -1.1507 -0.20338 -1.23912 C -0.19479 -1.28681 -0.19167 -1.33843 -0.17773 -1.38195 C -0.17396 -1.39375 -0.16276 -1.38704 -0.15521 -1.38959 L -0.07799 -1.3801 C -0.07096 -1.37547 -0.07708 -1.35301 -0.07917 -1.34005 C -0.08437 -1.30672 -0.09088 -1.27385 -0.09948 -1.24283 C -0.11654 -1.18172 -0.16523 -1.00162 -0.18945 -0.93079 C -0.22383 -0.83079 -0.25325 -0.72454 -0.29232 -0.62986 C -0.3987 -0.37315 -0.36354 -0.44908 -0.52682 -0.12153 C -0.62513 0.07546 -0.57695 0.02801 -0.69831 0.07083 C -0.80351 0.06296 -0.80794 0.07963 -0.58047 -0.12153 C -0.51575 -0.17871 -0.45325 -0.24375 -0.38659 -0.29283 C -0.22565 -0.41065 0.07123 -0.5713 0.23164 -0.64306 C 0.35248 -0.69723 0.47513 -0.73704 0.59701 -0.78403 C 0.62982 -0.8257 0.66393 -0.86366 0.69557 -0.90787 C 0.71185 -0.93079 0.66172 -0.86482 0.6431 -0.84885 C 0.62735 -0.83542 0.61211 -0.82037 0.59596 -0.8088 C 0.56302 -0.78565 0.53047 -0.75996 0.49623 -0.74398 C 0.47435 -0.73426 0.4513 -0.73449 0.42878 -0.73287 C 0.37383 -0.72848 0.31875 -0.72778 0.2638 -0.72523 C 0.2155 -0.73102 0.16719 -0.73357 0.11914 -0.74213 C 0.11706 -0.7426 0.11537 -0.74977 0.11693 -0.75162 C 0.23867 -0.91598 0.34753 -0.9926 0.49623 -1.12477 C 0.54154 -1.16505 0.63346 -1.24098 0.63346 -1.24074 C 0.65521 -1.29051 0.67891 -1.3375 0.69883 -1.38959 C 0.70091 -1.39514 0.69141 -1.38704 0.68802 -1.3838 C 0.67774 -1.37408 0.66758 -1.36366 0.65807 -1.35139 C 0.61185 -1.29236 0.56719 -1.2294 0.52096 -1.17061 C 0.3836 -0.99584 0.32826 -0.93982 0.16302 -0.76898 C 0.12826 -0.73311 0.03698 -0.69051 0.02057 -0.68148 C 0.01732 -0.67963 0.00768 -0.67593 0.01094 -0.67755 L 0.2638 -0.79931 C 0.31641 -0.82361 0.37005 -0.84121 0.42227 -0.86783 C 0.51511 -0.91551 0.60664 -0.97084 0.69883 -1.02223 C 0.69089 -1.10764 0.72383 -1.2875 0.67513 -1.27917 C 0.52162 -1.25301 0.39779 -1.03588 0.25195 -0.94607 C -0.78607 -0.30579 0.03503 -1.00949 -0.76367 -0.2625 C -0.67044 -0.01366 -0.75469 -0.19375 -0.39844 -0.47732 C -0.13502 -0.68727 0.07331 -0.84098 0.32591 -1.05278 C 0.41432 -1.12662 0.50417 -1.1963 0.58945 -1.28102 C 0.62591 -1.31713 0.73919 -1.37153 0.69883 -1.38959 C 0.59544 -1.43542 0.48594 -1.3794 0.37943 -1.37431 C 0.33906 -1.36111 0.29727 -1.35764 0.25833 -1.33426 C -0.13893 -1.09676 -0.097 -1.12801 -0.3095 -0.94213 C -0.31823 -0.9257 -0.33164 -0.91412 -0.33515 -0.8926 C -0.33711 -0.88241 -0.32695 -0.87547 -0.32122 -0.87176 C -0.26654 -0.83588 -0.21081 -0.80579 -0.15521 -0.77477 C -0.12187 -0.75625 -0.0888 -0.73496 -0.05443 -0.72338 C 0.40638 -0.56389 0.32175 -0.58866 0.6655 -0.53079 C 0.67656 -0.49098 0.70586 -0.45348 0.69883 -0.41088 C 0.58294 0.28889 0.57396 0.07291 0.18763 -0.0088 C 0.2638 -0.1301 0.33802 -0.25533 0.41589 -0.37269 C 0.47878 -0.46783 0.5724 -0.51598 0.6099 -0.64699 C 0.67201 -0.86436 0.66914 -1.12292 0.69883 -1.36111 C 0.68841 -1.63704 0.70169 -1.39051 0.40833 -0.85278 C 0.34583 -0.7382 0.38724 -0.80255 0.31406 -0.74792 C 0.01055 -0.52223 0.27227 -0.69514 0.02057 -0.53449 C 0.24662 -0.96065 0.05417 -0.6125 0.69883 -1.38959 C 0.70274 -1.39445 0.69076 -1.37963 0.68698 -1.37431 L 0.52305 -1.14769 C 0.45495 -1.05301 0.39011 -0.9507 0.3194 -0.86227 C 0.2168 -0.73357 0.10065 -0.61042 0.00977 -0.44908 C 0.00899 -0.4426 0.00677 -0.4382 0.01302 -0.43959 C 0.16927 -0.47593 0.12279 -0.4632 0.27123 -0.525 C 0.4138 -0.65834 0.59388 -0.70787 0.69883 -0.925 C 0.7556 -1.0426 0.76667 -1.31852 0.68906 -1.38959 C 0.58893 -1.48148 0.47214 -1.2794 0.36237 -1.23334 C 0.2655 -1.19283 0.16719 -1.16135 0.07188 -1.11158 C 0.01914 -1.0838 -0.0293 -1.03357 -0.08125 -1.00116 C -0.14792 -0.95973 -0.21601 -0.9257 -0.28372 -0.89074 C -0.48021 -0.78959 -0.42096 -0.79885 -0.50651 -0.7882 C -0.50859 -0.80949 -0.51562 -0.83148 -0.51289 -0.85278 C -0.5082 -0.89098 -0.49752 -0.92709 -0.48502 -0.95926 C -0.42838 -1.10625 -0.36588 -1.24607 -0.30625 -1.38959 C -0.00377 -1.37686 0.303 -1.4426 0.6013 -1.35139 C 0.66029 -1.33357 0.69245 -1.18889 0.69883 -1.08287 C 0.72149 -0.70047 0.69024 -0.31389 0.68594 0.07083 C 0.65091 0.04259 0.61341 0.02222 0.58086 -0.01459 C 0.54844 -0.05139 0.52096 -0.1007 0.4931 -0.14815 C 0.35443 -0.38218 0.22552 -0.63473 0.08164 -0.85834 C -0.04127 -1.04931 -0.17695 -1.2125 -0.30625 -1.38959 C -0.38984 -1.30834 -0.56979 -1.31366 -0.5569 -1.14584 C -0.52187 -0.69121 -0.19375 0.07083 -0.19375 0.07106 C -0.02838 0.06088 0.16172 0.19537 0.30235 0.04051 C 0.37409 -0.03843 0.24492 -0.24213 0.22083 -0.38611 C 0.16524 -0.71898 0.06341 -1.38959 0.06341 -1.38936 C 0.00833 -0.76852 -0.00182 -1.01436 0.04948 -0.49676 C 0.10755 0.0912 0.21524 0.10555 0.07292 0.05949 C 0.09714 -0.37037 0.11185 -1.10301 0.30664 -1.38959 C 0.39675 -1.52223 0.53594 -1.30579 0.65052 -1.26389 C 0.47982 -0.80139 0.51654 -0.86389 0.25417 -0.37639 C 0.19453 -0.26598 0.14427 -0.12223 0.06445 -0.06436 C -0.06953 0.0331 -0.22057 0.02615 -0.36302 0.07083 C -0.47825 0.06227 -0.59557 0.0824 -0.70898 0.04421 C -0.75469 0.02893 -0.6181 0.00949 -0.57187 0.00069 C -0.48867 -0.01574 -0.13359 -0.0382 -0.08763 -0.04121 C 0.1194 -0.09607 0.33112 -0.11135 0.53373 -0.20533 C 0.59818 -0.23496 0.68047 -0.29144 0.69883 -0.4051 C 0.76172 -0.79537 0.68216 -0.82176 0.57227 -0.90973 C 0.56628 -0.90857 0.5599 -0.90973 0.55417 -0.90602 C 0.54649 -0.90116 0.53841 -0.88889 0.53164 -0.8794 C 0.8181 -0.57269 0.69987 -0.81598 0.69128 0.04259 C 0.65195 -0.11574 0.6069 -0.26968 0.57344 -0.43172 L 0.37513 -1.38959 C 0.26667 -1.36922 0.11276 -1.48681 0.04948 -1.32871 C -0.07917 -1.00695 0.05664 -0.44121 -0.10911 -0.17871 L -0.26667 0.07083 C -0.43216 0.06296 -0.64518 0.25231 -0.76367 0.04629 C -1.01445 -0.39005 -0.4668 -1.24537 -0.39622 -1.38959 L 0.67305 -1.37824 C 0.67917 -1.37801 0.67357 -1.35556 0.67096 -1.34584 C 0.65235 -1.2794 0.63125 -1.21505 0.6099 -1.15139 C 0.2543 -0.09908 0.45039 -0.4382 0.07188 0.07083 C -0.4082 0.04189 -0.3388 0.29652 -0.40807 -0.2625 C -0.41849 -0.34699 -0.4289 -0.43172 -0.43581 -0.51736 C -0.45351 -0.73936 -0.46367 -0.9625 -0.4819 -1.1838 C -0.48763 -1.25348 -0.54544 -1.40996 -0.50755 -1.38959 C -0.39987 -1.33125 -0.21055 -0.575 -0.20234 -0.55949 C -0.06784 -0.30695 0.10912 -0.13912 0.26485 0.07083 C 0.40625 0.06736 0.55521 0.14051 0.68906 0.05949 C 0.74206 0.02754 0.59701 -0.05371 0.54766 -0.10047 C 0.46875 -0.17454 0.26224 -0.34051 0.15977 -0.40348 C -0.81354 -0.99885 -0.29193 -0.63843 -0.76367 -0.97084 C -0.73867 -0.91111 -0.71862 -0.84375 -0.68867 -0.79167 C -0.65182 -0.72778 -0.61002 -0.67199 -0.56549 -0.62616 C -0.44101 -0.49792 -0.31784 -0.42454 -0.17448 -0.39561 C -0.10703 -0.38172 -0.0388 -0.39422 0.02904 -0.39352 C 0.07227 -0.41459 0.11875 -0.42084 0.15873 -0.45648 C 0.20833 -0.50116 0.1806 -0.62917 0.16302 -0.67963 C -0.01081 -1.17223 0.0082 -1.07894 -0.25807 -1.38959 C -0.42331 -1.38334 -0.65456 -1.60533 -0.75404 -1.37061 C -0.83815 -1.17199 -0.62904 -0.91922 -0.53542 -0.73449 C -0.38294 -0.4338 -0.19414 -0.19746 -0.02344 0.07083 C 0.05873 0.06805 0.20886 0.20555 0.22305 0.06157 C 0.24349 -0.14885 0.08841 -0.29283 0.03021 -0.4794 C -0.02448 -0.65463 -0.08151 -0.82755 -0.13372 -1.0051 C -0.16328 -1.10486 -0.1737 -1.22593 -0.21523 -1.31158 C -0.23997 -1.3625 -0.28515 -1.36366 -0.32018 -1.38959 C -0.31979 -1.38195 -0.32148 -1.37315 -0.31927 -1.36667 C -0.26185 -1.21019 -0.08945 -0.73866 0.01302 -0.50787 C 0.09961 -0.3132 0.27656 0.07083 0.27656 0.07106 C 0.35274 0.06527 0.49336 0.1875 0.50482 0.0537 C 0.52292 -0.15834 0.38776 -0.32176 0.32591 -0.50625 C 0.13438 -1.07686 0.19102 -0.9213 -0.03841 -1.38959 C -0.10026 -1.38449 -0.18385 -1.45834 -0.22383 -1.37431 C -0.25664 -1.30486 -0.18737 -1.2044 -0.16484 -1.12292 C -0.08724 -0.8426 0.04779 -0.39074 0.17266 -0.17639 C 0.23724 -0.06574 0.3263 -0.01158 0.403 0.07083 C 0.49089 0.07037 0.57956 0.09027 0.66667 0.06921 C 0.678 0.06643 0.66602 0.02754 0.66237 0.0081 C 0.6487 -0.06436 0.63828 -0.14051 0.61524 -0.20533 C 0.54883 -0.39051 0.47995 -0.57616 0.39557 -0.73681 C 0.28112 -0.95417 0.01628 -1.28635 -0.14453 -1.38588 C -0.19779 -1.41875 -0.25729 -1.3882 -0.3138 -1.38959 C -0.3776 -1.35023 -0.35677 -1.38125 -0.32448 -1.15348 C -0.30039 -0.98264 -0.19101 -0.41065 -0.14453 -0.29283 C -0.08672 -0.14676 0.00261 -0.05047 0.0763 0.07083 C 0.28373 0.05787 0.51068 0.18727 0.69883 0.03125 C 0.77735 -0.03449 0.70195 -0.28148 0.67839 -0.42986 C 0.65248 -0.59283 0.51628 -0.72662 0.4405 -0.76713 C 0.35235 -0.81412 0.26016 -0.83704 0.16823 -0.8507 C 0.06836 -0.86574 -0.29154 -0.87084 -0.4444 -0.87361 C -0.16562 -0.88449 0.16419 -0.88936 0.43412 -0.94398 C 0.52396 -0.96227 0.61055 -1.01389 0.69883 -1.04885 C 0.69089 -1.15602 0.72526 -1.30903 0.67513 -1.37061 C 0.63021 -1.42593 0.57513 -1.28889 0.52201 -1.26574 C 0.38268 -1.20533 0.24115 -1.16389 0.09974 -1.12107 C -0.15898 -1.04283 -0.41875 -0.97523 -0.67799 -0.90209 C -0.68398 -0.87848 -0.82838 -0.4801 -0.7444 -0.36528 C -0.70872 -0.31621 -0.65443 -0.3588 -0.60937 -0.35579 C -0.2207 -0.29422 -0.13073 -0.2713 0.36016 -0.26412 C 0.47318 -0.2625 0.58594 -0.28565 0.69883 -0.29653 C 0.68555 -0.38102 0.70677 -0.52732 0.65912 -0.54977 C 0.59649 -0.5794 0.5461 -0.43311 0.48451 -0.39769 C 0.25599 -0.26528 -0.44596 0.01875 -0.20872 -0.04699 C -0.03945 -0.09398 0.13151 -0.12385 0.29909 -0.18797 C 0.43477 -0.24005 0.5655 -0.325 0.69883 -0.39352 C 0.68555 -0.64514 0.78021 -1.01598 0.65912 -1.14769 C 0.54596 -1.27107 0.42761 -0.91482 0.3056 -0.82246 C -1.04674 0.20463 0.39492 -1.03172 -0.76367 -0.0088 C -0.73542 0.29236 -0.76758 0.10926 -0.40273 -0.19746 C -0.0638 -0.48241 0.11771 -0.68426 0.44271 -1.06412 C 0.53034 -1.16644 0.625 -1.25672 0.69883 -1.38959 C 0.71849 -1.425 0.6431 -1.3794 0.61524 -1.37431 C 0.56771 -1.33056 0.51693 -1.29653 0.47266 -1.24283 C 0.18607 -0.89514 -0.04922 -0.37917 -0.37591 -0.17084 C -0.50221 -0.09028 -0.8457 -0.1051 -0.75508 0.07083 C -0.64427 0.2868 -0.42656 0.05717 -0.26237 0.05 C -0.03997 0.02546 0.50664 -0.04422 0.69883 -0.01829 C 0.72318 -0.01505 0.66302 0.0412 0.64518 0.07083 C 0.528 0.06852 0.40625 0.12152 0.29375 0.06342 C 0.20391 0.01736 0.25729 -0.3919 0.26485 -0.42986 C 0.28815 -0.54861 0.32539 -0.65787 0.3655 -0.76135 C 0.55378 -1.2463 0.50977 -1.16343 0.69883 -1.38959 C 0.69336 -0.9169 0.84297 -0.34861 0.68268 0.02893 C 0.58477 0.25972 0.50274 -0.45556 0.39232 -0.66806 L 0.01732 -1.38959 C -0.09596 -1.37315 -0.2431 -1.48473 -0.32239 -1.34005 C -0.37956 -1.23565 -0.26562 -1.06667 -0.23346 -0.93264 C -0.15273 -0.59607 -0.06693 -0.26343 0.01628 0.07083 C 0.24375 0.06527 0.57891 0.39791 0.69883 0.0537 C 0.81419 -0.27755 0.18255 -1.1875 0.05482 -1.38959 C -0.2181 -1.35973 -0.50599 -1.46273 -0.76367 -1.3 C -0.83659 -1.25394 -0.76107 -1.02061 -0.73581 -0.89074 C -0.61458 -0.26829 -0.52708 -0.32037 -0.20026 0.07083 C 0.09948 0.06227 0.43268 0.28958 0.69883 0.04421 C 0.82305 -0.07014 0.68815 -0.46713 0.62695 -0.69074 C 0.55313 -0.96111 0.41341 -1.15648 0.30664 -1.38959 C 0.04857 -1.29445 -0.2776 -1.42917 -0.46693 -1.10394 C -0.73372 -0.64607 0.06029 0.04282 0.08594 0.07083 C 0.29024 0.0537 0.56485 0.29444 0.69883 0.01967 C 1.08685 -0.77686 0.69909 -1.11181 0.4737 -1.38959 C 0.28555 -1.38264 0.09701 -1.38936 -0.09088 -1.36852 C -0.10156 -1.36736 -0.10625 -1.34144 -0.11133 -1.32477 C -0.14271 -1.22107 -0.17057 -1.11412 -0.20026 -1.0088 C -0.17877 -0.94352 -0.17708 -0.83218 -0.13594 -0.81273 C 0.32865 -0.59306 0.32878 -0.71713 0.69883 -1.03357 C 0.69232 -1.15209 0.72175 -1.29699 0.67943 -1.38959 C 0.65599 -1.44098 0.61511 -1.3213 0.58737 -1.27709 C 0.47448 -1.09792 0.37279 -0.89746 0.25833 -0.72153 C -0.30117 0.14051 -0.05781 0.00671 -0.56432 0.07083 C -0.54193 0.05277 -0.51575 0.04421 -0.49687 0.01597 C -0.43633 -0.07523 -0.3819 -0.17871 -0.32877 -0.28334 C -0.2043 -0.52871 -0.11849 -0.84861 0.03555 -1.03357 C 0.19896 -1.22986 0.40703 -1.27084 0.59271 -1.38959 C 0.00703 -0.36459 0.33099 -0.85857 -0.3888 0.07083 C -0.49687 0.06921 -0.80195 0.17569 -0.71328 0.06527 C -0.59154 -0.08611 0.67031 -0.63056 0.69883 -0.64306 C 0.6556 -0.70996 0.62604 -0.85394 0.56914 -0.84306 C 0.38047 -0.80764 0.21693 -0.57639 0.03021 -0.51736 C -0.23099 -0.43542 -0.49896 -0.4551 -0.76367 -0.42408 C -0.74049 -0.74607 -0.82252 -1.15903 -0.69401 -1.38959 C -0.59857 -1.56065 -0.41185 -1.38449 -0.29336 -1.2676 C -0.0931 -1.07037 0.04805 -0.72361 0.23034 -0.47732 C 0.37943 -0.27639 0.54271 -0.11204 0.69883 0.07083 C 0.61445 -0.3507 0.58503 -0.82107 0.44583 -1.19329 C 0.31042 -1.55625 -0.25338 -1.31111 -0.35026 -1.29236 C -0.36015 -1.00371 -0.35508 -0.71204 -0.38034 -0.42593 C -0.39531 -0.25394 -0.3875 -0.02223 -0.47005 0.07083 C -0.5457 0.15625 -0.64505 0.0037 -0.73255 -0.02986 C -0.69818 -0.31806 -0.63906 -0.8963 -0.54726 -1.07547 C -0.4543 -1.25648 -0.29805 -1.28473 -0.17344 -1.38959 C -0.06133 -1.3794 0.10456 -1.5294 0.16302 -1.35903 C 0.22578 -1.17593 0.07787 -0.95695 0.0461 -0.74977 C 0.01654 -0.55602 0.00352 -0.35533 -0.02122 -0.15926 C -0.05078 0.07361 -0.01302 0.07083 -0.06198 0.0708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4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版面配置區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t="16936" r="5453" b="11198"/>
          <a:stretch/>
        </p:blipFill>
        <p:spPr>
          <a:xfrm>
            <a:off x="1110629" y="718457"/>
            <a:ext cx="7370127" cy="4846323"/>
          </a:xfrm>
        </p:spPr>
      </p:pic>
      <p:pic>
        <p:nvPicPr>
          <p:cNvPr id="7" name="圖片版面配置區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6" b="5376"/>
          <a:stretch>
            <a:fillRect/>
          </a:stretch>
        </p:blipFill>
        <p:spPr>
          <a:xfrm>
            <a:off x="7354390" y="3520328"/>
            <a:ext cx="4104776" cy="2747578"/>
          </a:xfrm>
        </p:spPr>
      </p:pic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7" r="27607"/>
          <a:stretch>
            <a:fillRect/>
          </a:stretch>
        </p:blipFill>
        <p:spPr/>
      </p:pic>
      <p:pic>
        <p:nvPicPr>
          <p:cNvPr id="10" name="圖片版面配置區 9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2" r="27672"/>
          <a:stretch>
            <a:fillRect/>
          </a:stretch>
        </p:blipFill>
        <p:spPr/>
      </p:pic>
      <p:pic>
        <p:nvPicPr>
          <p:cNvPr id="9" name="圖片版面配置區 8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4" r="276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1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8" b="84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" r="298"/>
          <a:stretch>
            <a:fillRect/>
          </a:stretch>
        </p:blipFill>
        <p:spPr/>
      </p:pic>
      <p:pic>
        <p:nvPicPr>
          <p:cNvPr id="3" name="圖片版面配置區 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" r="316"/>
          <a:stretch>
            <a:fillRect/>
          </a:stretch>
        </p:blipFill>
        <p:spPr/>
      </p:pic>
      <p:pic>
        <p:nvPicPr>
          <p:cNvPr id="4" name="圖片版面配置區 3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r="126"/>
          <a:stretch>
            <a:fillRect/>
          </a:stretch>
        </p:blipFill>
        <p:spPr/>
      </p:pic>
      <p:pic>
        <p:nvPicPr>
          <p:cNvPr id="5" name="圖片版面配置區 4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r="2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6963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3" b="6803"/>
          <a:stretch>
            <a:fillRect/>
          </a:stretch>
        </p:blipFill>
        <p:spPr>
          <a:xfrm>
            <a:off x="1066797" y="444864"/>
            <a:ext cx="4671059" cy="2692400"/>
          </a:xfrm>
        </p:spPr>
      </p:pic>
      <p:pic>
        <p:nvPicPr>
          <p:cNvPr id="3" name="圖片版面配置區 2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3" b="6803"/>
          <a:stretch>
            <a:fillRect/>
          </a:stretch>
        </p:blipFill>
        <p:spPr>
          <a:xfrm>
            <a:off x="1066797" y="3681730"/>
            <a:ext cx="4671059" cy="2692400"/>
          </a:xfrm>
        </p:spPr>
      </p:pic>
      <p:pic>
        <p:nvPicPr>
          <p:cNvPr id="4" name="圖片版面配置區 3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7" b="6817"/>
          <a:stretch>
            <a:fillRect/>
          </a:stretch>
        </p:blipFill>
        <p:spPr/>
      </p:pic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smtClean="0">
                <a:latin typeface="Algerian" panose="04020705040A02060702" pitchFamily="82" charset="0"/>
              </a:rPr>
              <a:t>SIX GRADERS</a:t>
            </a:r>
            <a:endParaRPr lang="zh-TW" alt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14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82 0.01181 L -0.20182 0.01204 C -0.20508 0.01111 -0.20846 0.01088 -0.21172 0.00995 C -0.22083 0.00648 -0.21536 0.00764 -0.22122 0.00232 C -0.22213 0.00139 -0.2233 0.00093 -0.22435 0.00023 C -0.22539 -0.00162 -0.2263 -0.00393 -0.2276 -0.00532 C -0.22851 -0.00648 -0.23008 -0.00602 -0.23099 -0.00741 C -0.23789 -0.01713 -0.22812 -0.01018 -0.23633 -0.01481 C -0.24127 -0.02384 -0.23828 -0.01921 -0.24583 -0.02824 L -0.24909 -0.03194 C -0.25013 -0.03333 -0.2513 -0.03426 -0.25234 -0.03588 C -0.25338 -0.03773 -0.25442 -0.03981 -0.2556 -0.04167 C -0.25794 -0.04514 -0.26054 -0.04815 -0.26315 -0.05116 C -0.2638 -0.05301 -0.26406 -0.05532 -0.2651 -0.05671 C -0.26601 -0.0581 -0.26732 -0.05764 -0.26836 -0.0588 C -0.26992 -0.06042 -0.27122 -0.06227 -0.27265 -0.06435 C -0.28151 -0.07801 -0.26966 -0.06296 -0.28021 -0.07407 C -0.28242 -0.07639 -0.28424 -0.07986 -0.28659 -0.08148 C -0.28828 -0.08287 -0.29023 -0.0838 -0.29192 -0.08542 C -0.29414 -0.0875 -0.29622 -0.09074 -0.29844 -0.09305 C -0.30013 -0.09467 -0.30208 -0.09514 -0.30377 -0.09676 C -0.30911 -0.10208 -0.31393 -0.10995 -0.31992 -0.11412 C -0.32734 -0.11898 -0.33489 -0.12361 -0.34232 -0.12917 C -0.34635 -0.13264 -0.35 -0.13611 -0.35403 -0.13866 C -0.35755 -0.1412 -0.36146 -0.14213 -0.36484 -0.14444 C -0.37239 -0.14977 -0.37942 -0.15741 -0.38737 -0.16157 L -0.39791 -0.16736 C -0.40351 -0.17037 -0.40859 -0.17523 -0.41406 -0.17685 L -0.42044 -0.1787 C -0.42187 -0.18009 -0.4233 -0.18148 -0.42487 -0.18264 C -0.42734 -0.18403 -0.43021 -0.1838 -0.43242 -0.18634 C -0.43333 -0.18773 -0.43294 -0.19028 -0.43346 -0.19236 C -0.43398 -0.19421 -0.43463 -0.1963 -0.43541 -0.19768 C -0.43997 -0.20486 -0.44075 -0.20463 -0.44505 -0.20741 C -0.4513 -0.21551 -0.44778 -0.21204 -0.45599 -0.2169 L -0.45599 -0.21667 C -0.4569 -0.21805 -0.45781 -0.21967 -0.45898 -0.2206 C -0.46041 -0.22176 -0.46185 -0.22245 -0.46328 -0.22245 C -0.48398 -0.22384 -0.50469 -0.22384 -0.52552 -0.22454 C -0.5414 -0.23009 -0.53268 -0.2287 -0.55221 -0.22639 C -0.55416 -0.22569 -0.55599 -0.22477 -0.55755 -0.22454 C -0.56289 -0.22361 -0.56836 -0.22338 -0.5737 -0.22245 C -0.57773 -0.22199 -0.58151 -0.2213 -0.58554 -0.2206 C -0.59258 -0.21921 -0.59857 -0.21713 -0.60586 -0.2169 C -0.62513 -0.21574 -0.6444 -0.21551 -0.6638 -0.21481 C -0.67278 -0.21435 -0.68151 -0.21296 -0.69049 -0.21296 C -0.69935 -0.21296 -0.70833 -0.21389 -0.71732 -0.21481 C -0.72018 -0.21528 -0.72304 -0.21667 -0.72591 -0.2169 C -0.7362 -0.21782 -0.74648 -0.21805 -0.7569 -0.21875 L -0.76653 -0.2206 L -0.78802 -0.22454 L -0.8319 -0.22245 C -0.8388 -0.22199 -0.8388 -0.22153 -0.84375 -0.21875 C -0.84427 -0.2169 -0.84791 -0.20764 -0.84791 -0.20347 C -0.84791 -0.18773 -0.84765 -0.17176 -0.84687 -0.15579 C -0.84661 -0.14954 -0.84544 -0.14329 -0.84479 -0.13704 C -0.84401 -0.1287 -0.84336 -0.12037 -0.84258 -0.11204 C -0.84232 -0.10069 -0.84192 -0.08912 -0.84153 -0.07778 C -0.84127 -0.06944 -0.84049 -0.06134 -0.84049 -0.05301 C -0.84049 -0.01991 -0.84062 0.01296 -0.84153 0.04607 C -0.84166 0.05255 -0.84297 0.0588 -0.84375 0.06505 C -0.84557 0.11412 -0.84336 0.07477 -0.84687 0.11273 C -0.84896 0.13426 -0.84674 0.1213 -0.84909 0.13357 C -0.84935 0.14445 -0.84987 0.15533 -0.85013 0.16597 C -0.85052 0.18449 -0.85065 0.20301 -0.85117 0.2213 C -0.8513 0.22523 -0.85195 0.2287 -0.85221 0.23264 C -0.8526 0.2375 -0.85299 0.24283 -0.85338 0.24792 C -0.85377 0.2544 -0.8539 0.26065 -0.85442 0.2669 C -0.85456 0.26968 -0.85521 0.27199 -0.85547 0.27431 C -0.85586 0.27847 -0.85612 0.28218 -0.85651 0.28611 C -0.8569 0.28935 -0.85729 0.29236 -0.85768 0.2956 C -0.85794 0.29931 -0.8582 0.30324 -0.85872 0.30695 C -0.85898 0.30949 -0.8595 0.31204 -0.85976 0.31458 C -0.86015 0.31852 -0.86041 0.32222 -0.86081 0.32616 C -0.86406 0.3544 -0.85924 0.30602 -0.86302 0.34514 C -0.86341 0.35671 -0.86302 0.36829 -0.8651 0.3794 C -0.86575 0.38264 -0.86653 0.38565 -0.86732 0.38889 C -0.86836 0.39838 -0.86953 0.40787 -0.87044 0.41759 C -0.87083 0.4213 -0.87109 0.42523 -0.87148 0.42894 C -0.87213 0.43403 -0.87422 0.44653 -0.87474 0.44977 C -0.87513 0.4544 -0.87539 0.4588 -0.87578 0.4632 C -0.88203 0.51783 -0.87422 0.44259 -0.88008 0.49167 C -0.8806 0.49607 -0.88086 0.5007 -0.88125 0.50509 C -0.88177 0.5125 -0.88294 0.52269 -0.88333 0.52986 C -0.88398 0.54283 -0.88515 0.57732 -0.88541 0.58889 C -0.88515 0.60741 -0.88502 0.6257 -0.88437 0.64421 C -0.88437 0.64607 -0.88398 0.64815 -0.88333 0.65 C -0.8819 0.6537 -0.87773 0.65903 -0.87578 0.66134 C -0.87474 0.66273 -0.87357 0.66366 -0.87265 0.66505 C -0.86745 0.67292 -0.86445 0.6831 -0.85768 0.68796 C -0.85586 0.68935 -0.8539 0.69005 -0.85221 0.6919 C -0.85026 0.69398 -0.84883 0.69722 -0.84687 0.69931 C -0.84596 0.70046 -0.84479 0.70046 -0.84375 0.70139 C -0.83437 0.70833 -0.84375 0.70255 -0.8362 0.70695 C -0.82213 0.7257 -0.83971 0.70255 -0.82864 0.71667 C -0.82721 0.71829 -0.82591 0.72037 -0.82435 0.72222 C -0.82331 0.72361 -0.82226 0.72477 -0.82122 0.72616 C -0.81979 0.72801 -0.81836 0.72986 -0.81692 0.73171 C -0.81458 0.73472 -0.81211 0.73773 -0.80937 0.73935 C -0.80807 0.74028 -0.80664 0.7412 -0.80508 0.7412 C -0.78659 0.74259 -0.76797 0.74259 -0.74935 0.74329 C -0.73554 0.74745 -0.75 0.74352 -0.72591 0.74699 C -0.72304 0.74745 -0.72005 0.74838 -0.71732 0.74884 C -0.70599 0.74838 -0.69453 0.74815 -0.68307 0.74699 C -0.67617 0.7463 -0.6694 0.74352 -0.66276 0.74329 C -0.62474 0.74167 -0.58698 0.7419 -0.54909 0.7412 L -0.49453 0.73935 C -0.48776 0.73935 -0.47982 0.74074 -0.47304 0.74329 C -0.47161 0.74375 -0.47018 0.74445 -0.46875 0.74514 C -0.45755 0.74375 -0.44661 0.74213 -0.43541 0.7412 C -0.40482 0.73889 -0.41901 0.74028 -0.39258 0.7375 C -0.38984 0.73681 -0.38698 0.73634 -0.38411 0.73565 C -0.38268 0.73519 -0.38112 0.73519 -0.37969 0.7338 C -0.37864 0.73241 -0.37578 0.72176 -0.37552 0.72037 C -0.37383 0.69213 -0.3737 0.70208 -0.37656 0.66505 C -0.37669 0.6632 -0.37708 0.66134 -0.3776 0.65949 C -0.37929 0.65301 -0.38073 0.64607 -0.38307 0.64028 C -0.38515 0.63565 -0.38932 0.62593 -0.39062 0.6213 C -0.39192 0.6162 -0.39375 0.61158 -0.39479 0.60602 C -0.39622 0.59792 -0.39557 0.60232 -0.39687 0.59283 C -0.39648 0.54329 -0.39648 0.49375 -0.39583 0.44421 C -0.39583 0.44144 -0.39505 0.43912 -0.39479 0.43658 C -0.39323 0.42408 -0.39479 0.43009 -0.39166 0.4213 C -0.39127 0.41759 -0.39101 0.41366 -0.39062 0.40995 C -0.39036 0.40787 -0.38984 0.40602 -0.38958 0.40417 C -0.38906 0.40162 -0.3888 0.39908 -0.38841 0.39653 C -0.38815 0.3706 -0.38802 0.34445 -0.38737 0.31852 C -0.38724 0.31528 -0.38633 0.31204 -0.38633 0.30903 C -0.38567 0.27662 -0.38594 0.24421 -0.38528 0.21181 C -0.38515 0.20972 -0.3845 0.2081 -0.38411 0.20602 C -0.38307 0.19838 -0.38099 0.18287 -0.38099 0.18333 C -0.38047 0.17801 -0.38008 0.17269 -0.37969 0.16806 C -0.37942 0.16343 -0.3789 0.15903 -0.37864 0.15463 C -0.37708 0.12963 -0.3789 0.14097 -0.37656 0.12801 C -0.37513 0.11343 -0.37435 0.10741 -0.37435 0.08982 C -0.37435 0.07454 -0.37487 0.05926 -0.37552 0.04421 C -0.37552 0.04097 -0.37617 0.03773 -0.37656 0.03472 C -0.37695 0.02824 -0.37721 0.02199 -0.3776 0.01551 C -0.37786 0.01042 -0.37851 0.00533 -0.37864 0.00023 C -0.3789 -0.00463 -0.38099 -0.07847 -0.38203 -0.10069 C -0.38229 -0.10694 -0.38359 -0.12245 -0.38411 -0.12917 C -0.38567 -0.16944 -0.38463 -0.14838 -0.38737 -0.19236 C -0.3875 -0.19514 -0.38906 -0.2206 -0.38958 -0.22454 C -0.3901 -0.22963 -0.39101 -0.23449 -0.39166 -0.23958 C -0.39232 -0.24537 -0.39284 -0.25092 -0.39362 -0.25671 C -0.39505 -0.26551 -0.397 -0.2743 -0.39791 -0.28333 C -0.40039 -0.30509 -0.39844 -0.29653 -0.40234 -0.30995 C -0.40364 -0.32153 -0.40208 -0.32454 -0.41094 -0.31366 C -0.41237 -0.31204 -0.41302 -0.30856 -0.41406 -0.30602 C -0.41862 -0.29653 -0.41653 -0.30417 -0.42148 -0.29097 C -0.42239 -0.28842 -0.42291 -0.28565 -0.42383 -0.28333 C -0.42526 -0.2787 -0.42747 -0.27407 -0.42916 -0.26991 C -0.42995 -0.26805 -0.4306 -0.2662 -0.43125 -0.26412 C -0.4332 -0.2537 -0.43138 -0.2625 -0.43541 -0.24907 C -0.4362 -0.24676 -0.43672 -0.24398 -0.43763 -0.24167 C -0.43893 -0.23773 -0.44101 -0.23449 -0.44192 -0.23009 C -0.44258 -0.22639 -0.44323 -0.22153 -0.44505 -0.21875 C -0.44609 -0.21759 -0.44739 -0.21782 -0.44844 -0.2169 C -0.44961 -0.21574 -0.45052 -0.21412 -0.45169 -0.21296 C -0.45338 -0.21157 -0.45742 -0.20995 -0.45898 -0.20926 C -0.46705 -0.20532 -0.45716 -0.20764 -0.47304 -0.20532 C -0.47799 -0.20463 -0.48294 -0.2037 -0.48802 -0.20347 L -0.61224 -0.19768 C -0.63476 -0.19305 -0.6444 -0.19329 -0.66588 -0.18055 C -0.67265 -0.17662 -0.67929 -0.17222 -0.68528 -0.16551 C -0.69192 -0.15741 -0.69791 -0.14745 -0.70338 -0.13704 C -0.7108 -0.12199 -0.71705 -0.10509 -0.72383 -0.08912 C -0.73307 -0.03565 -0.74114 -0.0081 -0.73659 0.05185 C -0.73385 0.08704 -0.72812 0.12176 -0.72044 0.15463 C -0.69583 0.26065 -0.66758 0.32546 -0.61992 0.40602 C -0.59453 0.44861 -0.56745 0.4882 -0.53828 0.52222 C -0.50182 0.56528 -0.46276 0.60116 -0.42383 0.63658 C -0.37864 0.67732 -0.33333 0.71713 -0.28659 0.75093 C -0.24192 0.7831 -0.1957 0.80903 -0.14935 0.83472 C -0.10547 0.85903 -0.0608 0.87917 -0.01653 0.90139 C 0.03451 0.8956 0.0862 0.89884 0.13672 0.88426 C 0.14336 0.88218 0.1263 0.86783 0.12045 0.86134 C 0.10847 0.84745 0.09584 0.83519 0.08295 0.82315 C 0.06146 0.80278 0.04076 0.77847 0.01758 0.76412 C -0.07304 0.70787 -0.16393 0.65 -0.25768 0.61181 C -0.57995 0.48033 -1.22929 0.25556 -1.22929 0.25579 C -1.21719 0.1382 -1.25117 -0.0375 -1.19284 -0.09676 C -1.03958 -0.25231 -0.85039 -0.25069 -0.67656 -0.30602 C -0.6125 -0.32662 -0.32344 -0.33518 -0.25768 -0.33842 C -0.12409 -0.33588 0.01016 -0.35393 0.14297 -0.33055 C 0.33985 -0.29653 0.17617 -0.18472 0.12162 -0.15023 C 0.05417 -0.10741 -0.01784 -0.09005 -0.0862 -0.05116 C -0.41015 0.13333 -0.29935 0.03218 -0.43867 0.16806 C -0.4401 0.17107 -0.44323 0.17315 -0.44297 0.17755 C -0.44271 0.18148 -0.43971 0.18357 -0.43763 0.18519 C -0.41927 0.19792 -0.41549 0.19769 -0.39909 0.20232 L -0.21172 0.19838 C -0.20924 0.19861 -0.2095 0.20602 -0.20846 0.20972 C -0.38737 0.2757 -0.18633 0.20579 -0.68307 0.21551 C -0.70208 0.21597 -0.64505 0.22361 -0.62617 0.2287 C -0.44466 0.28009 -0.26276 0.32616 -0.0819 0.38519 C 0.02396 0.41968 0.128 0.46759 0.23295 0.50903 C 0.22904 0.59653 0.23841 0.68935 0.22136 0.77176 C 0.21589 0.79792 0.19076 0.78658 0.17526 0.78889 C 0.14518 0.79352 0.11524 0.79144 0.08516 0.79283 L -0.49023 0.77755 C -0.61002 0.7625 -0.72773 0.71505 -0.84583 0.67662 C -0.90612 0.65695 -0.96719 0.64375 -1.02682 0.61759 C -1.09531 0.58727 -1.16172 0.54375 -1.22929 0.50695 C -1.02838 0.40486 -1.1362 0.45301 -0.73971 0.36806 C -0.46901 0.30995 -0.13919 0.31574 0.1099 0.30324 C 0.14727 0.30949 0.1905 0.28611 0.2224 0.32222 C 0.24349 0.3463 0.17344 0.34375 0.14831 0.34699 C 0.01706 0.36366 -0.11445 0.36991 -0.24583 0.38125 L -0.3595 0.36597 C -0.55013 0.3338 -0.49062 0.36458 -0.58112 0.31088 C -0.48594 0.30232 0.14362 0.23287 0.23295 0.28982 C 0.2767 0.31783 0.22943 0.45486 0.22761 0.5375 C -0.15469 0.48009 0.04857 0.51829 -0.42708 0.40232 C -0.59232 0.36181 -0.76133 0.35463 -0.92278 0.28033 L -1.22929 0.13935 C -1.17252 -0.2088 -1.23385 0.00509 -0.83294 0.1088 L 0.23295 0.38125 C 0.23008 0.47014 0.24258 0.56482 0.22461 0.64792 C 0.21823 0.67732 0.18972 0.66435 0.17201 0.6632 C -0.02578 0.65162 -0.22317 0.63426 -0.42044 0.60995 C -0.66719 0.57963 -0.91315 0.53634 -1.15963 0.49931 C -1.22903 0.34005 -1.27929 0.29745 -1.21862 0.05185 C -1.21002 0.01736 -1.17643 0.04421 -1.15534 0.04028 C -0.90781 0.0537 -0.45117 0.06088 -0.16224 0.12037 C -0.02982 0.14745 0.10117 0.19028 0.23295 0.225 C 0.07058 0.36597 0.17058 0.31111 -0.1237 0.24977 C -0.60495 0.14954 -0.56406 0.15486 -0.96679 0.04028 C -1.05429 -0.13866 -1.15338 -0.30162 -1.22929 -0.49653 C -1.23789 -0.51898 -1.21562 -0.5588 -1.20039 -0.55949 C -1.04909 -0.56551 -0.89817 -0.53032 -0.74726 -0.51574 L -0.10442 -0.33657 C 0.00847 -0.30324 0.17852 -0.40486 0.23295 -0.22639 C 0.27826 -0.07801 0.10808 0.02755 0.04558 0.15463 C -0.1845 0.1537 -0.47604 0.16111 -0.71302 0.13357 C -0.88528 0.11366 -1.05716 0.08287 -1.22929 0.05741 C -1.15364 -0.19236 -1.22812 -0.025 -0.94635 0.14884 C -0.10013 0.67107 -0.78945 0.21644 -0.18476 0.5338 C -0.04427 0.60741 0.09388 0.6963 0.23295 0.77755 C 0.19558 0.80046 0.15951 0.83218 0.12045 0.84607 C -0.01653 0.89514 -0.44987 0.86158 -0.46653 0.86134 C -0.71666 0.81875 -0.96836 0.80301 -1.2164 0.7338 C -1.23281 0.72917 -1.24583 0.64583 -1.22929 0.64792 C -1.04961 0.67037 -0.875 0.76667 -0.69596 0.79838 L -0.11614 0.90139 C -0.00937 0.89884 0.09753 0.90023 0.20417 0.89375 C 0.2267 0.89236 0.15912 0.89005 0.13672 0.88611 C 0.09935 0.8794 0.06211 0.87107 0.02526 0.86134 C -0.11067 0.82546 -0.2483 0.80579 -0.38203 0.74884 C -0.66719 0.62778 -0.94674 0.46829 -1.22929 0.32801 C -1.19362 0.19537 -1.18008 0.03472 -1.12213 -0.07014 C -1.08958 -0.12917 -1.03138 -0.11458 -0.98502 -0.11412 C -0.6431 -0.10972 -0.30169 -0.07454 0.04011 -0.05486 L 0.23295 -0.02639 C 0.25274 -0.01088 0.22149 0.06111 0.20104 0.07269 C 0.12578 0.11505 0.04492 0.11505 -0.03372 0.12408 C -0.19713 0.14306 -0.36094 0.14583 -0.52448 0.15648 C -0.73971 0.15579 -0.95612 0.19398 -1.17031 0.15463 C -1.20117 0.14908 -1.25989 0.03588 -1.22929 0.02708 C -1.14036 0.00093 -1.05026 0.06644 -0.96146 0.09375 C -0.69401 0.1757 -0.42747 0.26806 -0.16015 0.35463 L 0.12696 0.44607 C 0.16237 0.49931 0.26289 0.54306 0.23295 0.60602 C 0.1888 0.69908 -0.08724 0.71366 -0.16224 0.72222 C -0.32096 0.68241 -0.22578 0.71065 -0.32734 0.67454 C -0.32838 0.67431 -0.32526 0.67616 -0.32422 0.67662 C -0.1694 0.74838 -0.01601 0.82894 0.13998 0.8919 C 0.17018 0.90394 0.26406 0.90509 0.23295 0.90139 C -0.7125 0.7882 -0.28502 0.86111 -0.93672 0.73565 C -1.03424 0.64607 -1.15482 0.61042 -1.22929 0.46713 C -1.26419 0.39977 -1.26888 0.2132 -1.21862 0.19283 C -0.96953 0.09144 -0.70794 0.16759 -0.45273 0.1507 L 0.23295 0.09745 C 0.1767 0.04607 0.12643 -0.04051 0.06367 -0.05671 C -0.09323 -0.09768 -0.25338 -0.06759 -0.41198 -0.07014 C -0.41562 -0.07014 -0.40482 -0.0669 -0.40117 -0.06435 C -0.36471 -0.03773 -0.32982 -0.00255 -0.29192 0.01736 C -0.20768 0.06181 -0.122 0.09792 -0.0358 0.12801 C 0.05313 0.15903 0.14336 0.17616 0.23295 0.20023 C 0.23047 0.20417 0.22865 0.21019 0.22565 0.21181 C 0.19883 0.22384 0.02813 0.28472 0.00378 0.28982 C -0.53411 0.40162 -0.57461 0.37315 -1.22929 0.41181 C -1.22317 0.4169 -1.21771 0.42616 -1.21107 0.42708 C -0.86901 0.4713 -0.89166 0.46366 -0.60482 0.46134 L -0.13971 0.43264 L 0.03906 0.42315 C 0.07709 0.42176 0.11498 0.42199 0.15274 0.4213 C 0.09167 0.425 0.0306 0.43125 -0.03047 0.43264 L -0.17526 0.42894 L -0.62617 0.40232 L -1.22929 0.37361 C -1.18997 0.41366 -1.15403 0.46667 -1.11146 0.49375 C -0.96979 0.5838 -0.69453 0.69954 -0.5362 0.74329 C 0.23789 0.95741 0.45781 0.91204 -0.62721 0.87847 C -0.72942 0.86759 -0.83346 0.88264 -0.93359 0.84607 C -1.03607 0.8088 -1.15534 0.79097 -1.22929 0.65949 C -1.26354 0.59838 -1.14336 0.57037 -1.09531 0.55857 C -0.96185 0.52546 -0.8263 0.53125 -0.69153 0.52616 C -0.38346 0.51412 -0.07513 0.51343 0.23295 0.50695 C 0.23086 0.49236 0.23503 0.46435 0.2267 0.4632 C -0.0026 0.4338 -0.23281 0.43357 -0.46224 0.41759 L -0.75052 0.39468 L -1.22929 0.30324 C -1.27916 0.29259 -1.12916 0.3162 -1.07929 0.32616 C -0.10872 0.51829 -0.6237 0.44769 0.03802 0.52408 C 0.103 0.56088 0.19271 0.53681 0.23295 0.63472 C 0.25768 0.69421 0.15781 0.69977 0.11745 0.71667 C 0.07487 0.73426 0.03047 0.73472 -0.01328 0.7375 C -0.15963 0.74676 -0.30625 0.74769 -0.45273 0.75278 C -0.68242 0.73889 -0.91419 0.77222 -1.1414 0.71088 C -1.18385 0.69931 -1.21094 0.61227 -1.22929 0.54329 C -1.23528 0.52083 -1.20143 0.53935 -1.1875 0.5375 C -0.73346 0.56528 -1.34739 0.52894 -0.17526 0.57361 L 0.23295 0.59468 C 0.2069 0.84537 0.23854 0.75602 -0.01549 0.8081 C -0.38854 0.88449 -0.57903 0.87546 -0.93672 0.88426 C -1.03424 0.8544 -1.16706 0.93125 -1.22929 0.79468 C -1.27044 0.70417 -1.14831 0.59028 -1.08567 0.55648 C -0.93685 0.47616 -0.77695 0.49051 -0.62187 0.46713 C -0.33711 0.42384 -0.05182 0.39329 0.23295 0.35648 C 0.05912 0.45949 0.15912 0.40347 -0.25989 0.50324 C -0.56966 0.57685 -0.93411 0.57593 -1.22929 0.59468 C -1.21862 0.50949 -1.23685 0.39051 -1.19713 0.33912 C -1.12278 0.24375 -1.02109 0.24583 -0.93138 0.21181 C -0.66875 0.11227 -0.20117 0.09815 -0.01224 0.07269 C 0.06979 0.06158 0.1513 0.04097 0.23295 0.025 C 0.08946 0.01042 0.30638 0.02963 -0.08294 0.05556 C -0.3539 0.07361 -0.62513 0.08102 -0.89609 0.09375 C -1.00716 0.07778 -1.12265 0.10394 -1.22929 0.04607 C -1.25286 0.03333 -1.23932 -0.04838 -1.22604 -0.08542 C -1.21549 -0.11458 -1.18945 -0.11065 -1.17031 -0.11782 C -1.06823 -0.15579 -0.96536 -0.18634 -0.86302 -0.2206 C -0.49778 -0.20023 -0.12995 -0.23727 0.23295 -0.15972 C 0.26524 -0.15278 0.23698 -0.03055 0.21367 0.00995 C 0.19102 0.04954 0.15117 0.03102 0.11953 0.03843 C -0.04245 0.07662 -0.20429 0.11829 -0.36705 0.14699 C -0.70091 0.20602 -0.91614 0.22222 -1.22929 0.25185 C -1.00039 0.12755 -0.91706 0.06829 -0.63164 0.02315 C -0.44948 -0.00555 -0.26575 0.00926 -0.08294 0.00232 C -0.01041 0.01296 0.0625 0.01505 0.13451 0.03472 C 0.16589 0.04306 0.25339 0.05833 0.22565 0.08611 C 0.14141 0.17037 0.04076 0.19051 -0.05403 0.22315 C -0.39323 0.33982 -0.58203 0.32662 -0.93789 0.35278 C -1.03502 0.35093 -1.14284 0.4257 -1.22929 0.34699 C -1.27982 0.30093 -1.12786 0.24792 -1.07174 0.23079 C -0.47278 0.04838 -0.3487 0.08565 0.23295 0.07847 C 0.19636 0.10579 0.16133 0.14283 0.12266 0.16042 C 0.01576 0.20903 -0.20182 0.27662 -0.20182 0.27685 C -0.21588 0.29491 -0.23008 0.31296 -0.24362 0.33171 C -0.2457 0.33449 -0.24648 0.34144 -0.24909 0.3412 C -0.25521 0.34074 -0.26054 0.33357 -0.26614 0.32963 C -0.21992 0.3007 -0.17539 0.25857 -0.12682 0.24213 C -0.01094 0.20301 0.10755 0.1912 0.22461 0.16412 C 0.22748 0.16343 0.23607 0.15833 0.23295 0.15833 C 0.22891 0.15833 0.22526 0.1625 0.22136 0.16412 C 0.15352 0.1912 0.08607 0.22083 0.01758 0.24421 C -0.10338 0.28565 -0.22422 0.33056 -0.34661 0.35833 C -0.53802 0.40232 -0.73086 0.4257 -0.92278 0.45949 C -1.025 0.43773 -1.15456 0.52037 -1.22929 0.39468 C -1.27604 0.3162 -1.12357 0.25324 -1.06107 0.22708 C -0.9431 0.17755 -0.81992 0.18796 -0.69909 0.17176 C -0.47291 0.1412 0.13946 0.09236 0.23295 0.08403 C 0.02071 0.01574 0.15938 0.03912 -0.14505 0.09167 C -0.28997 0.1169 -0.58945 0.1507 -0.68307 0.16227 C -0.64557 0.11806 -0.68099 0.15903 -0.56185 0.0956 L -0.56185 0.09583 C -0.53489 0.07338 -0.50716 0.05255 -0.48047 0.02894 C -0.43047 -0.01574 -0.42903 -0.01389 -0.45065 -0.00926 C -0.50716 0.0287 -0.40846 -0.03773 -0.55351 0.0669 C -0.70026 0.17292 -0.84479 0.2912 -0.99466 0.3831 C -1.11706 0.45833 -1.05416 0.42245 -1.1832 0.48982 C -1.17317 0.47917 -1.16211 0.47107 -1.15325 0.45741 C -1.14245 0.4412 -1.12656 0.3794 -1.12213 0.36412 C -1.12109 0.36042 -1.12005 0.35648 -1.11888 0.35278 C -1.11601 0.34259 -1.11263 0.33287 -1.11041 0.32222 C -1.10924 0.31713 -1.10807 0.31227 -1.10716 0.30695 C -1.10625 0.30185 -1.10495 0.29167 -1.10495 0.2919 C -1.1069 0.25857 -1.10416 0.28218 -1.11575 0.24028 C -1.12122 0.22014 -1.12643 0.19977 -1.13177 0.1794 C -1.13398 0.17107 -1.13646 0.1632 -1.13815 0.15463 C -1.14817 0.10764 -1.15586 0.0588 -1.16823 0.01366 C -1.19635 -0.08889 -1.18502 -0.03958 -1.20351 -0.1331 C -1.20573 -0.16667 -1.21002 -0.2 -1.21002 -0.23403 C -1.21002 -0.29907 -1.20586 -0.32616 -1.19922 -0.37847 C -1.19831 -0.39537 -1.19453 -0.45023 -1.19505 -0.47176 C -1.19544 -0.49352 -1.19817 -0.53657 -1.19817 -0.53634 C -1.19713 -0.54421 -1.19922 -0.55717 -1.19505 -0.55949 C -1.17005 -0.57268 -1.16732 -0.56805 -1.15534 -0.5537 C -1.15429 -0.55116 -1.15351 -0.54838 -1.15208 -0.54606 C -1.14479 -0.53403 -1.13476 -0.52315 -1.12539 -0.51759 C -1.12213 -0.51574 -1.11888 -0.51412 -1.11575 -0.5118 C -1.09857 -0.5 -1.12135 -0.51389 -1.1082 -0.50625 C -1.10716 -0.5081 -1.1056 -0.50926 -1.10495 -0.5118 C -1.10403 -0.51597 -1.1039 -0.52523 -1.1039 -0.52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9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722914" y="456330"/>
            <a:ext cx="7172099" cy="1124276"/>
          </a:xfrm>
        </p:spPr>
        <p:txBody>
          <a:bodyPr>
            <a:normAutofit/>
          </a:bodyPr>
          <a:lstStyle/>
          <a:p>
            <a:r>
              <a:rPr lang="en-US" altLang="zh-TW" sz="6600" dirty="0" smtClean="0">
                <a:latin typeface="Milano LET" pitchFamily="2" charset="0"/>
              </a:rPr>
              <a:t>bye</a:t>
            </a:r>
            <a:endParaRPr lang="zh-TW" altLang="en-US" sz="6600" dirty="0">
              <a:latin typeface="Milano LET" pitchFamily="2" charset="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64" y="1689463"/>
            <a:ext cx="7262949" cy="4572000"/>
          </a:xfrm>
        </p:spPr>
      </p:pic>
    </p:spTree>
    <p:extLst>
      <p:ext uri="{BB962C8B-B14F-4D97-AF65-F5344CB8AC3E}">
        <p14:creationId xmlns:p14="http://schemas.microsoft.com/office/powerpoint/2010/main" val="101138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4 -0.01528 L -0.00859 0.00393 L -0.0375 0.00185 C -0.05612 0.00023 -0.04127 0.00069 -0.05469 -0.00186 C -0.05898 -0.00278 -0.06328 -0.00324 -0.06758 -0.00371 C -0.075 -0.00324 -0.08255 -0.00278 -0.0901 -0.00186 C -0.09258 -0.00162 -0.1 0.00069 -0.10286 0.00185 C -0.10403 0.00254 -0.10508 0.00347 -0.10612 0.00393 C -0.1082 0.00463 -0.11041 0.00509 -0.1125 0.00578 C -0.12357 0.00509 -0.13476 0.00555 -0.1457 0.00393 C -0.14805 0.00347 -0.15 0.00115 -0.15221 3.7037E-6 C -0.15469 -0.00139 -0.15729 -0.00232 -0.15963 -0.00371 C -0.17031 -0.00996 -0.15976 -0.00579 -0.17044 -0.00949 C -0.17187 -0.01065 -0.17318 -0.01204 -0.17474 -0.0132 C -0.17643 -0.01459 -0.17838 -0.01551 -0.18008 -0.01713 C -0.18125 -0.01806 -0.18203 -0.02014 -0.18333 -0.02084 C -0.18607 -0.02269 -0.18893 -0.02338 -0.1918 -0.02477 C -0.19323 -0.02593 -0.19466 -0.02755 -0.19609 -0.02848 C -0.19791 -0.02963 -0.19974 -0.02963 -0.20143 -0.03033 C -0.20286 -0.03102 -0.2043 -0.03172 -0.20573 -0.03241 C -0.20898 -0.03172 -0.21263 -0.03357 -0.21536 -0.03033 C -0.21732 -0.02824 -0.21758 -0.01899 -0.21758 -0.01875 C -0.22161 0.03148 -0.21771 -0.02061 -0.21966 0.10277 C -0.21979 0.1118 -0.22031 0.1206 -0.22083 0.12963 C -0.22096 0.13379 -0.22226 0.14236 -0.22291 0.14676 C -0.22331 0.15301 -0.22344 0.15949 -0.22396 0.16574 C -0.22422 0.16828 -0.22474 0.17083 -0.225 0.17338 C -0.22578 0.17986 -0.22669 0.19166 -0.22721 0.19814 C -0.2276 0.20764 -0.22773 0.21713 -0.22825 0.22662 C -0.22877 0.23564 -0.22995 0.24444 -0.23047 0.25324 C -0.23073 0.26088 -0.23099 0.26851 -0.23151 0.27615 C -0.23203 0.28356 -0.2332 0.29143 -0.23359 0.29907 C -0.23398 0.30532 -0.23424 0.3118 -0.23476 0.31805 C -0.23515 0.32453 -0.23607 0.33264 -0.23685 0.33912 C -0.23737 0.34861 -0.23854 0.37268 -0.2401 0.38101 L -0.24114 0.38657 C -0.24153 0.39236 -0.24166 0.39814 -0.24219 0.4037 C -0.24245 0.40648 -0.24297 0.40879 -0.24323 0.41134 C -0.24375 0.41574 -0.24375 0.42037 -0.2444 0.42476 C -0.24479 0.42801 -0.24583 0.43101 -0.24648 0.43426 C -0.24726 0.44305 -0.24726 0.44745 -0.24974 0.45532 C -0.25052 0.4581 -0.25182 0.46041 -0.25286 0.46273 C -0.25364 0.46666 -0.25716 0.47546 -0.25508 0.4743 C -0.25403 0.47361 -0.25286 0.47338 -0.25182 0.47245 C -0.25013 0.47083 -0.24544 0.46435 -0.2444 0.46273 C -0.24127 0.45902 -0.24036 0.45902 -0.23789 0.45324 C -0.23633 0.44976 -0.23502 0.4456 -0.23359 0.44189 C -0.23294 0.44004 -0.23203 0.43819 -0.23151 0.43611 C -0.23073 0.43356 -0.23008 0.43101 -0.2293 0.42847 C -0.22864 0.42662 -0.22786 0.42476 -0.22721 0.42291 C -0.22565 0.41782 -0.22448 0.4125 -0.22291 0.40764 C -0.22044 0.39976 -0.21914 0.39514 -0.21653 0.38865 C -0.21549 0.38588 -0.21419 0.38356 -0.21328 0.38101 C -0.21237 0.37847 -0.21198 0.37569 -0.21107 0.37338 C -0.21055 0.37129 -0.20963 0.36944 -0.20898 0.36759 C -0.20716 0.35764 -0.20859 0.36365 -0.20364 0.35046 C -0.20221 0.34676 -0.20013 0.34328 -0.19935 0.33912 C -0.19739 0.32847 -0.19948 0.33796 -0.19609 0.32754 C -0.19206 0.31481 -0.19609 0.32476 -0.19075 0.31041 C -0.18724 0.30092 -0.1875 0.30439 -0.18437 0.29328 C -0.17969 0.27685 -0.18867 0.30139 -0.18008 0.28009 C -0.1793 0.27824 -0.17682 0.27546 -0.17786 0.2743 C -0.17943 0.27222 -0.18151 0.27546 -0.18333 0.27615 C -0.18463 0.27754 -0.1862 0.2787 -0.1875 0.28009 C -0.18932 0.28171 -0.19101 0.28426 -0.19297 0.28564 C -0.19466 0.2868 -0.19648 0.2868 -0.19831 0.28773 C -0.19974 0.28958 -0.20104 0.29166 -0.2026 0.29328 C -0.20482 0.2956 -0.21224 0.29976 -0.21432 0.30092 C -0.2207 0.30856 -0.2151 0.30301 -0.22721 0.30671 C -0.22825 0.30694 -0.2293 0.3081 -0.23047 0.30856 C -0.24687 0.31435 -0.28672 0.31226 -0.28828 0.3125 L -0.2819 0.3162 C -0.28073 0.31689 -0.27969 0.31713 -0.27864 0.31805 C -0.275 0.32129 -0.27135 0.32407 -0.26797 0.32754 C -0.26276 0.3331 -0.25872 0.33703 -0.25403 0.34467 C -0.25195 0.34814 -0.25065 0.35277 -0.24857 0.35625 C -0.24661 0.35972 -0.24427 0.36226 -0.24219 0.36574 C -0.23958 0.3699 -0.23724 0.37476 -0.23476 0.37893 C -0.23229 0.3831 -0.22943 0.38634 -0.22721 0.39051 C -0.22161 0.40092 -0.21393 0.41921 -0.2069 0.43055 C -0.20286 0.4368 -0.19805 0.44143 -0.19505 0.44953 C -0.19206 0.4574 -0.19388 0.4537 -0.18971 0.46088 C -0.18932 0.45787 -0.18867 0.45463 -0.18867 0.45139 C -0.18867 0.37106 -0.18776 0.3875 -0.19075 0.34467 C -0.19114 0.3125 -0.19127 0.28009 -0.1918 0.24768 C -0.19193 0.24537 -0.19258 0.22152 -0.19505 0.21713 C -0.19791 0.21203 -0.20091 0.20532 -0.20469 0.20185 C -0.20573 0.20092 -0.2069 0.20069 -0.20794 0.2 C -0.20898 0.19814 -0.20989 0.19583 -0.21107 0.19421 C -0.21211 0.19328 -0.2181 0.19074 -0.21862 0.19051 C -0.21966 0.19166 -0.22096 0.19259 -0.22187 0.19421 C -0.22278 0.19583 -0.22318 0.19814 -0.22396 0.2 C -0.225 0.20254 -0.22617 0.20509 -0.22721 0.20764 C -0.22864 0.21134 -0.22969 0.21574 -0.23151 0.21898 C -0.23255 0.22106 -0.23385 0.22268 -0.23476 0.22476 C -0.23568 0.22708 -0.23607 0.22986 -0.23685 0.2324 C -0.23789 0.23564 -0.23893 0.23865 -0.2401 0.24189 C -0.24036 0.24583 -0.24075 0.24953 -0.24114 0.25324 C -0.2418 0.25972 -0.24323 0.27222 -0.24323 0.27268 C -0.24297 0.32963 -0.24284 0.38657 -0.24219 0.44375 C -0.24219 0.44652 -0.24127 0.44884 -0.24114 0.45139 C -0.24062 0.45833 -0.24036 0.46527 -0.2401 0.47245 C -0.23958 0.4831 -0.23945 0.49398 -0.23893 0.50463 C -0.23867 0.5118 -0.23776 0.51713 -0.23685 0.52384 C -0.23724 0.52824 -0.23685 0.5331 -0.23789 0.53703 C -0.23828 0.53819 -0.24427 0.54537 -0.24544 0.54676 C -0.25286 0.54606 -0.26041 0.54629 -0.26797 0.54467 C -0.26914 0.54444 -0.27721 0.53564 -0.2776 0.53518 C -0.28268 0.52916 -0.28776 0.52291 -0.29153 0.51435 C -0.29479 0.50671 -0.29596 0.49976 -0.29791 0.49143 C -0.29896 0.47824 -0.30052 0.46898 -0.29687 0.45532 C -0.29531 0.44953 -0.2918 0.44629 -0.28932 0.44189 C -0.2776 0.42106 -0.29778 0.45648 -0.28073 0.42847 C -0.27109 0.41273 -0.27409 0.41226 -0.26146 0.4037 C -0.2595 0.40254 -0.25716 0.40254 -0.25508 0.40185 C -0.25221 0.4 -0.24948 0.39745 -0.24648 0.39629 C -0.24453 0.39537 -0.22812 0.39259 -0.22721 0.39236 C -0.22148 0.38842 -0.22174 0.38912 -0.21653 0.38287 C -0.21497 0.38101 -0.21341 0.37939 -0.21224 0.37708 C -0.21094 0.375 -0.20989 0.37222 -0.20898 0.36944 C -0.20651 0.36226 -0.20482 0.35486 -0.20364 0.34676 C -0.20273 0.34097 -0.20234 0.33518 -0.20143 0.32963 C -0.20091 0.32569 -0.2 0.32199 -0.19935 0.31805 C -0.19687 0.30277 -0.19726 0.29976 -0.19401 0.28356 C -0.19271 0.27801 -0.19114 0.27222 -0.18971 0.26666 C -0.18932 0.26342 -0.18919 0.26018 -0.18867 0.25717 C -0.18815 0.25439 -0.18711 0.25208 -0.18646 0.24953 C -0.18607 0.24768 -0.18581 0.24583 -0.18541 0.24375 C -0.18685 0.23935 -0.18776 0.23426 -0.18971 0.23055 C -0.1918 0.22639 -0.19453 0.22384 -0.19713 0.22106 C -0.20364 0.21389 -0.20755 0.21064 -0.21432 0.20578 C -0.21719 0.2037 -0.22005 0.20162 -0.22291 0.2 C -0.22578 0.19838 -0.22864 0.19791 -0.23151 0.19629 C -0.25052 0.18495 -0.23086 0.19421 -0.24323 0.18865 C -0.24883 0.1787 -0.24752 0.18333 -0.24752 0.16203 C -0.24752 0.14676 -0.25 0.11713 -0.2444 0.09907 C -0.24349 0.09629 -0.24219 0.09398 -0.24114 0.09143 C -0.2401 0.08564 -0.23984 0.07939 -0.23789 0.0743 C -0.23724 0.07245 -0.23646 0.0706 -0.23581 0.06851 C -0.23502 0.0662 -0.2345 0.06342 -0.23359 0.06088 C -0.22956 0.04953 -0.23164 0.05694 -0.22721 0.04768 C -0.22643 0.04583 -0.22578 0.04375 -0.225 0.04189 C -0.22265 0.03611 -0.22005 0.03055 -0.21758 0.02476 C -0.21614 0.02152 -0.21471 0.01851 -0.21328 0.01527 C -0.20976 0.00764 -0.20703 0.00069 -0.2026 -0.00556 C -0.19778 -0.0125 -0.19232 -0.01783 -0.1875 -0.02477 C -0.17656 -0.04028 -0.18776 -0.025 -0.17682 -0.03797 C -0.17278 -0.04283 -0.1707 -0.04723 -0.16614 -0.05139 C -0.16471 -0.05255 -0.16328 -0.05371 -0.16185 -0.0551 C -0.16068 -0.05625 -0.15976 -0.05811 -0.15859 -0.05903 C -0.15651 -0.06042 -0.14974 -0.06343 -0.14687 -0.06482 C -0.14505 -0.06412 -0.14323 -0.06389 -0.14153 -0.06274 C -0.13789 -0.06065 -0.1319 -0.05579 -0.12864 -0.05139 C -0.12396 -0.04514 -0.12656 -0.04584 -0.12213 -0.03797 C -0.12122 -0.03635 -0.12005 -0.03542 -0.11901 -0.03426 C -0.11797 -0.03172 -0.11653 -0.0294 -0.11575 -0.02662 C -0.1125 -0.01505 -0.11836 -0.01806 -0.11041 -0.00371 C -0.10677 0.00277 -0.10416 0.00787 -0.09974 0.01342 C -0.09844 0.01504 -0.09687 0.01597 -0.09544 0.01713 C -0.08502 0.01666 -0.07461 0.01782 -0.06432 0.01527 C -0.0612 0.01458 -0.05859 0.01041 -0.05573 0.00764 C -0.05351 0.00532 -0.05156 0.00231 -0.04935 3.7037E-6 C -0.04791 -0.00139 -0.04648 -0.00232 -0.04505 -0.00371 C -0.03919 -0.00973 -0.04453 -0.00602 -0.03867 -0.00949 C -0.03724 -0.01135 -0.03568 -0.0132 -0.03437 -0.01528 C -0.0332 -0.0169 -0.03229 -0.01922 -0.03112 -0.02084 C -0.02943 -0.02315 -0.02734 -0.02431 -0.02578 -0.02662 C -0.02344 -0.0301 -0.01901 -0.04074 -0.0151 -0.04375 C -0.01302 -0.04537 -0.01068 -0.04607 -0.00859 -0.04746 C -0.00638 -0.04931 -0.00443 -0.05162 -0.00221 -0.05324 C 0.01068 -0.06274 0.00768 -0.05903 0.02031 -0.06667 C 0.02214 -0.0676 0.02383 -0.06922 0.02565 -0.07037 C 0.03281 -0.06852 0.0405 -0.06991 0.04714 -0.06482 C 0.05313 -0.05996 0.06367 -0.0382 0.06966 -0.02848 C 0.07162 -0.02524 0.07396 -0.02223 0.07604 -0.01899 C 0.07722 -0.01713 0.078 -0.01482 0.0793 -0.0132 C 0.08021 -0.01227 0.08151 -0.01227 0.08242 -0.01135 C 0.09375 -0.00139 0.07005 -0.01551 0.09636 3.7037E-6 C 0.09818 0.00115 0.1 0.00139 0.10169 0.00185 C 0.10638 0.00324 0.11107 0.00439 0.11563 0.00578 C 0.12709 0.00509 0.13854 0.00555 0.15 0.00393 C 0.15794 0.00254 0.16589 -0.00186 0.17357 -0.00556 C 0.17461 -0.00695 0.17565 -0.00834 0.17682 -0.00949 C 0.17852 -0.01135 0.18034 -0.0132 0.18216 -0.01528 C 0.1836 -0.0169 0.1849 -0.01922 0.18646 -0.02084 C 0.19271 -0.02801 0.19727 -0.03172 0.20456 -0.03611 C 0.2099 -0.03936 0.2086 -0.03866 0.21641 -0.0419 C 0.21823 -0.0426 0.22005 -0.04306 0.22175 -0.04375 C 0.22292 -0.04422 0.22383 -0.04537 0.225 -0.04561 C 0.26237 -0.05162 0.23008 -0.04422 0.25925 -0.04954 C 0.29557 -0.05625 0.25482 -0.05209 0.3086 -0.0551 L 0.39427 -0.05139 C 0.40039 -0.05116 0.40638 -0.05047 0.4125 -0.04954 C 0.41888 -0.04838 0.42539 -0.04699 0.43164 -0.04561 C 0.44466 -0.04306 0.45677 -0.04098 0.46927 -0.03611 C 0.47539 -0.0338 0.48151 -0.03149 0.4875 -0.02848 C 0.49154 -0.02639 0.49531 -0.02315 0.49935 -0.02084 C 0.50169 -0.01945 0.5043 -0.01829 0.50677 -0.01713 C 0.5086 -0.01528 0.51029 -0.01297 0.51211 -0.01135 C 0.51354 -0.01042 0.51498 -0.01042 0.51641 -0.00949 C 0.51823 -0.00834 0.52005 -0.00718 0.52175 -0.00556 C 0.52578 -0.00209 0.52982 0.00139 0.5336 0.00578 C 0.5349 0.00717 0.53568 0.00972 0.53685 0.01157 C 0.54063 0.01736 0.54102 0.01713 0.54531 0.02106 C 0.54649 0.02407 0.54727 0.02754 0.54857 0.03055 C 0.54987 0.03333 0.55182 0.03518 0.55287 0.03819 C 0.55573 0.04652 0.55729 0.05648 0.56042 0.06481 C 0.56107 0.06666 0.56198 0.06851 0.5625 0.0706 C 0.56511 0.07986 0.5681 0.08912 0.57005 0.09907 C 0.57123 0.10532 0.57149 0.1074 0.57318 0.11435 C 0.57709 0.12986 0.5737 0.11342 0.57748 0.13148 C 0.57787 0.13333 0.57813 0.13518 0.57865 0.13726 C 0.5793 0.14027 0.58008 0.14351 0.58073 0.14676 C 0.58112 0.14861 0.58125 0.15069 0.58177 0.15231 C 0.58242 0.15439 0.5832 0.15625 0.58399 0.1581 C 0.58425 0.16134 0.58464 0.16458 0.58503 0.16759 C 0.58568 0.17268 0.58672 0.17777 0.58711 0.18287 C 0.5875 0.18726 0.58776 0.19189 0.58828 0.19629 C 0.58841 0.19814 0.58893 0.2 0.58932 0.20185 C 0.58972 0.20439 0.59011 0.20694 0.59037 0.20949 C 0.59167 0.22222 0.59193 0.2324 0.59258 0.24583 C 0.59219 0.26851 0.59206 0.29143 0.59141 0.31435 C 0.59141 0.31689 0.59063 0.31944 0.59037 0.32199 C 0.58932 0.33078 0.58959 0.33101 0.58828 0.33912 C 0.58685 0.34791 0.5875 0.34213 0.58503 0.35231 C 0.58451 0.35416 0.58477 0.35671 0.58399 0.3581 C 0.58281 0.36018 0.58112 0.36088 0.57969 0.3618 C 0.57865 0.36273 0.57748 0.36319 0.57643 0.36389 C 0.57201 0.36597 0.57084 0.3662 0.56576 0.36759 C 0.55143 0.36689 0.53711 0.36689 0.52292 0.36574 C 0.52136 0.36551 0.51992 0.36504 0.51862 0.36389 C 0.51498 0.36064 0.5112 0.35463 0.50781 0.35046 C 0.50573 0.34791 0.50352 0.3456 0.50143 0.34282 C 0.49557 0.33449 0.4832 0.3162 0.47787 0.30486 C 0.47643 0.30185 0.47097 0.29004 0.46927 0.28564 C 0.46589 0.27615 0.46797 0.27847 0.46498 0.26666 C 0.46445 0.26458 0.46341 0.26296 0.46289 0.26088 C 0.4625 0.25833 0.46211 0.25578 0.46185 0.25324 C 0.46081 0.24537 0.46042 0.24074 0.45964 0.2324 C 0.46003 0.21851 0.46003 0.20439 0.46068 0.19051 C 0.46081 0.18842 0.46159 0.1868 0.46185 0.18472 C 0.46224 0.18101 0.46237 0.17708 0.46289 0.17338 C 0.46315 0.1706 0.46576 0.15902 0.46602 0.1581 C 0.46693 0.15532 0.46823 0.15301 0.46927 0.15046 C 0.47162 0.13449 0.46849 0.15069 0.47344 0.13726 C 0.47878 0.12338 0.46445 0.13981 0.48099 0.1162 C 0.48281 0.11365 0.48477 0.11157 0.48646 0.10856 C 0.48763 0.10625 0.48841 0.10324 0.48959 0.10092 C 0.49349 0.09421 0.49349 0.09676 0.49714 0.09143 C 0.49831 0.08981 0.49909 0.08703 0.50039 0.08564 C 0.50235 0.08379 0.50482 0.08379 0.50677 0.08194 C 0.5082 0.08055 0.50951 0.07893 0.51107 0.07824 C 0.51328 0.07685 0.52474 0.07453 0.52604 0.0743 C 0.52722 0.07361 0.52826 0.07291 0.5293 0.07245 C 0.53112 0.07152 0.53294 0.07152 0.53464 0.0706 C 0.5362 0.06967 0.5375 0.06782 0.53893 0.06666 C 0.54219 0.06412 0.54414 0.06481 0.54753 0.06088 C 0.55052 0.05764 0.55313 0.05301 0.55612 0.04953 L 0.5625 0.04189 C 0.56328 0.04004 0.56419 0.03842 0.56472 0.03634 C 0.56563 0.03264 0.5668 0.02476 0.5668 0.025 C 0.56615 0.01412 0.56576 0.00301 0.56472 -0.00764 C 0.5638 -0.01598 0.56185 -0.01806 0.55925 -0.02477 C 0.55638 -0.03218 0.55443 -0.04121 0.55078 -0.04746 C 0.54662 -0.0551 0.54193 -0.06436 0.53685 -0.07037 C 0.53542 -0.07199 0.53386 -0.07292 0.53255 -0.07431 C 0.53138 -0.07547 0.53047 -0.07732 0.5293 -0.07801 C 0.52682 -0.0794 0.52435 -0.0794 0.52175 -0.07986 C 0.51459 -0.07894 0.50625 -0.07917 0.49935 -0.07431 C 0.49479 -0.07107 0.48919 -0.06736 0.48542 -0.06274 C 0.48425 -0.06158 0.48334 -0.06019 0.48216 -0.05903 C 0.4793 -0.05625 0.4763 -0.0544 0.47344 -0.05139 C 0.45677 -0.03357 0.47774 -0.05556 0.46393 -0.0419 C 0.46211 -0.04005 0.46042 -0.03797 0.4586 -0.03611 C 0.45716 -0.03473 0.45573 -0.0338 0.4543 -0.03241 C 0.45313 -0.03125 0.45222 -0.02963 0.45091 -0.02848 C 0.44258 -0.02107 0.45508 -0.03889 0.43919 -0.01713 L 0.42969 -0.00371 C 0.42826 -0.00186 0.42695 0.00046 0.42539 0.00185 C 0.42227 0.00463 0.41836 0.00787 0.41576 0.01157 C 0.40781 0.02199 0.4181 0.01319 0.40716 0.02106 C 0.40612 0.02291 0.40508 0.025 0.40391 0.02662 C 0.39662 0.0368 0.39948 0.03171 0.39323 0.03819 C 0.39206 0.03935 0.39115 0.0412 0.38998 0.04189 C 0.38828 0.04305 0.38646 0.04328 0.38464 0.04375 C 0.37709 0.04189 0.36953 0.0412 0.36211 0.03819 C 0.35013 0.0331 0.33841 0.02592 0.32682 0.01898 L 0.22709 -0.04005 C 0.21823 -0.04514 0.20925 -0.05024 0.20039 -0.0551 C 0.19427 -0.05857 0.18789 -0.06019 0.18216 -0.06482 C 0.17097 -0.07338 0.17565 -0.06945 0.16823 -0.07616 C 0.16745 -0.07801 0.16628 -0.07963 0.16602 -0.08195 C 0.16589 -0.0838 0.1681 -0.08658 0.16706 -0.0875 C 0.16615 -0.08843 0.16068 -0.07801 0.16068 -0.07778 C 0.15469 -0.06621 0.14388 -0.04236 0.13607 -0.03033 C 0.12943 -0.02037 0.12279 -0.01065 0.11563 -0.00186 L 0.09753 0.02106 C 0.09597 0.02291 0.09323 0.02662 0.09102 0.02662 C 0.0905 0.02662 0.09037 0.02546 0.08998 0.02476 L 0.10495 -0.01899 L 0.10495 -0.01875 L -1.66667E-6 3.7037E-6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LeavesAlbum_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7" id="{C8A7F2DC-1CA9-4B47-BA12-1E140B211A2F}" vid="{67C1FB5F-CB32-4DD6-993C-7B5212944FC8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A8FCBB-2759-4EBF-B752-E9F4336E1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相簿範本_家庭相簿</Template>
  <TotalTime>0</TotalTime>
  <Words>16</Words>
  <Application>Microsoft Office PowerPoint</Application>
  <PresentationFormat>寬螢幕</PresentationFormat>
  <Paragraphs>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Microsoft JhengHei UI</vt:lpstr>
      <vt:lpstr>新細明體</vt:lpstr>
      <vt:lpstr>Algerian</vt:lpstr>
      <vt:lpstr>Arial</vt:lpstr>
      <vt:lpstr>Cambria</vt:lpstr>
      <vt:lpstr>Lucida Calligraphy</vt:lpstr>
      <vt:lpstr>Lucida Console</vt:lpstr>
      <vt:lpstr>Milano LET</vt:lpstr>
      <vt:lpstr>LeavesAlbum_16x9</vt:lpstr>
      <vt:lpstr>SPORTSDAY’S RELAY RACE.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bye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2021-12-20T03:26:34Z</dcterms:created>
  <dcterms:modified xsi:type="dcterms:W3CDTF">2021-12-27T03:56:48Z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TC034888359991</vt:lpwstr>
  </property>
</Properties>
</file>