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67334" y="169817"/>
            <a:ext cx="7494678" cy="1239558"/>
          </a:xfrm>
        </p:spPr>
        <p:txBody>
          <a:bodyPr rtlCol="0"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871363" y="1693146"/>
            <a:ext cx="4626717" cy="945552"/>
          </a:xfrm>
        </p:spPr>
        <p:txBody>
          <a:bodyPr rtlCol="0"/>
          <a:lstStyle/>
          <a:p>
            <a:r>
              <a:rPr lang="zh-TW" altLang="en-US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239" y="1907756"/>
            <a:ext cx="2041991" cy="34866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095" y="447465"/>
            <a:ext cx="2197156" cy="1352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97943" y="1420587"/>
            <a:ext cx="4558719" cy="21717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346" y="2657577"/>
            <a:ext cx="7360654" cy="313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71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5042045" cy="2093323"/>
          </a:xfrm>
        </p:spPr>
        <p:txBody>
          <a:bodyPr/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288" y="2377440"/>
            <a:ext cx="6507730" cy="34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85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戶外活動不可</a:t>
            </a: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少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4937542" cy="2223951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306" y="1819110"/>
            <a:ext cx="7995094" cy="412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88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53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文鼎特圓</vt:lpstr>
      <vt:lpstr>文鼎甜妞體P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5</cp:revision>
  <dcterms:created xsi:type="dcterms:W3CDTF">2021-10-04T03:28:39Z</dcterms:created>
  <dcterms:modified xsi:type="dcterms:W3CDTF">2021-10-18T03:53:12Z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