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C4E9"/>
    <a:srgbClr val="D37EEA"/>
    <a:srgbClr val="0C9DDE"/>
    <a:srgbClr val="000000"/>
    <a:srgbClr val="FF66CC"/>
    <a:srgbClr val="7A06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2948803" cy="2263258"/>
          </a:xfrm>
        </p:spPr>
        <p:txBody>
          <a:bodyPr rtlCol="0"/>
          <a:lstStyle/>
          <a:p>
            <a:r>
              <a:rPr lang="zh-TW" altLang="en-US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搶救</a:t>
            </a:r>
            <a:r>
              <a:rPr lang="en-US" altLang="zh-TW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3C</a:t>
            </a:r>
            <a:r>
              <a:rPr lang="zh-TW" altLang="en-US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155689" y="2254849"/>
            <a:ext cx="2079459" cy="1771600"/>
          </a:xfrm>
        </p:spPr>
        <p:txBody>
          <a:bodyPr rtlCol="0"/>
          <a:lstStyle/>
          <a:p>
            <a:r>
              <a:rPr lang="zh-TW" altLang="en-US" dirty="0">
                <a:solidFill>
                  <a:srgbClr val="7A0664"/>
                </a:solidFill>
              </a:rPr>
              <a:t>護眼有一套</a:t>
            </a:r>
          </a:p>
          <a:p>
            <a:pPr rtl="0"/>
            <a:endParaRPr lang="zh-TW" altLang="en-US" dirty="0">
              <a:solidFill>
                <a:srgbClr val="7A0664"/>
              </a:solidFill>
            </a:endParaRPr>
          </a:p>
        </p:txBody>
      </p:sp>
      <p:sp>
        <p:nvSpPr>
          <p:cNvPr id="3" name="心形 2"/>
          <p:cNvSpPr/>
          <p:nvPr/>
        </p:nvSpPr>
        <p:spPr>
          <a:xfrm>
            <a:off x="5793954" y="813324"/>
            <a:ext cx="1567543" cy="1302860"/>
          </a:xfrm>
          <a:prstGeom prst="hear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39" y="1056495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28058" y="105036"/>
            <a:ext cx="2799805" cy="123342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zh-TW" altLang="en-US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endParaRPr lang="zh-TW" altLang="en-US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24515" y="1538153"/>
            <a:ext cx="2925862" cy="3282042"/>
          </a:xfrm>
        </p:spPr>
        <p:txBody>
          <a:bodyPr/>
          <a:lstStyle/>
          <a:p>
            <a:r>
              <a:rPr lang="zh-TW" altLang="en-US" sz="3200" dirty="0" smtClean="0">
                <a:solidFill>
                  <a:srgbClr val="FF66CC"/>
                </a:solidFill>
              </a:rPr>
              <a:t>打電腦、看電視、滑手機等，每天使用少於</a:t>
            </a:r>
            <a:r>
              <a:rPr lang="en-US" altLang="zh-TW" sz="3200" dirty="0" smtClean="0">
                <a:solidFill>
                  <a:srgbClr val="FF66CC"/>
                </a:solidFill>
              </a:rPr>
              <a:t>2</a:t>
            </a:r>
            <a:r>
              <a:rPr lang="zh-TW" altLang="en-US" sz="3200" dirty="0" smtClean="0">
                <a:solidFill>
                  <a:srgbClr val="FF66CC"/>
                </a:solidFill>
              </a:rPr>
              <a:t>小時</a:t>
            </a:r>
          </a:p>
          <a:p>
            <a:r>
              <a:rPr lang="zh-TW" altLang="en-US" sz="3200" dirty="0" smtClean="0">
                <a:solidFill>
                  <a:srgbClr val="FF66CC"/>
                </a:solidFill>
              </a:rPr>
              <a:t>使用</a:t>
            </a:r>
            <a:r>
              <a:rPr lang="en-US" altLang="zh-TW" sz="3200" dirty="0">
                <a:solidFill>
                  <a:srgbClr val="FF66CC"/>
                </a:solidFill>
              </a:rPr>
              <a:t>30</a:t>
            </a:r>
            <a:r>
              <a:rPr lang="zh-TW" altLang="en-US" sz="3200" dirty="0">
                <a:solidFill>
                  <a:srgbClr val="FF66CC"/>
                </a:solidFill>
              </a:rPr>
              <a:t>分鐘，休息</a:t>
            </a:r>
            <a:r>
              <a:rPr lang="en-US" altLang="zh-TW" sz="3200" dirty="0">
                <a:solidFill>
                  <a:srgbClr val="FF66CC"/>
                </a:solidFill>
              </a:rPr>
              <a:t>10</a:t>
            </a:r>
            <a:r>
              <a:rPr lang="zh-TW" altLang="en-US" sz="3200" dirty="0">
                <a:solidFill>
                  <a:srgbClr val="FF66CC"/>
                </a:solidFill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653143"/>
            <a:ext cx="7064563" cy="38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54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14548" y="849084"/>
            <a:ext cx="2290355" cy="1441269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0C9DDE"/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59525" y="2290353"/>
            <a:ext cx="3200400" cy="1184766"/>
          </a:xfrm>
        </p:spPr>
        <p:txBody>
          <a:bodyPr>
            <a:normAutofit fontScale="92500"/>
          </a:bodyPr>
          <a:lstStyle/>
          <a:p>
            <a:r>
              <a:rPr lang="zh-TW" altLang="en-US" dirty="0">
                <a:solidFill>
                  <a:srgbClr val="D37EEA"/>
                </a:solidFill>
              </a:rPr>
              <a:t>燈光充足、不閃爍</a:t>
            </a:r>
          </a:p>
          <a:p>
            <a:r>
              <a:rPr lang="zh-TW" altLang="en-US" dirty="0">
                <a:solidFill>
                  <a:srgbClr val="D37EEA"/>
                </a:solidFill>
              </a:rPr>
              <a:t>不關燈或在昏暗環境使用</a:t>
            </a:r>
            <a:r>
              <a:rPr lang="en-US" altLang="zh-TW" dirty="0">
                <a:solidFill>
                  <a:srgbClr val="D37EEA"/>
                </a:solidFill>
              </a:rPr>
              <a:t>3</a:t>
            </a:r>
            <a:r>
              <a:rPr lang="zh-TW" altLang="en-US" dirty="0">
                <a:solidFill>
                  <a:srgbClr val="D37EEA"/>
                </a:solidFill>
              </a:rPr>
              <a:t>Ｃ，對比變強很傷眼</a:t>
            </a:r>
          </a:p>
          <a:p>
            <a:endParaRPr lang="zh-TW" altLang="en-US" dirty="0">
              <a:solidFill>
                <a:srgbClr val="D37EEA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0"/>
            <a:ext cx="7032020" cy="491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65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7165" y="257991"/>
            <a:ext cx="2133601" cy="293370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FCC4E9"/>
                </a:solidFill>
              </a:rPr>
              <a:t>戶外活動</a:t>
            </a:r>
            <a:r>
              <a:rPr lang="zh-TW" altLang="en-US" dirty="0"/>
              <a:t>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21522" y="3191691"/>
            <a:ext cx="1939244" cy="2281646"/>
          </a:xfrm>
        </p:spPr>
        <p:txBody>
          <a:bodyPr>
            <a:normAutofit fontScale="92500"/>
          </a:bodyPr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398" y="770709"/>
            <a:ext cx="8122404" cy="419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00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51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清松手寫體2</vt:lpstr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2021-10-04T03:31:54Z</dcterms:created>
  <dcterms:modified xsi:type="dcterms:W3CDTF">2021-10-18T03:55:51Z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