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zh-TW" altLang="en-US" dirty="0">
                <a:solidFill>
                  <a:srgbClr val="7030A0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搶救</a:t>
            </a:r>
            <a:r>
              <a:rPr lang="en-US" altLang="zh-TW" dirty="0">
                <a:solidFill>
                  <a:schemeClr val="accent6">
                    <a:lumMod val="75000"/>
                  </a:schemeClr>
                </a:solidFill>
              </a:rPr>
              <a:t>3C</a:t>
            </a:r>
            <a:r>
              <a:rPr lang="zh-TW" altLang="en-US" dirty="0">
                <a:solidFill>
                  <a:schemeClr val="accent6">
                    <a:lumMod val="75000"/>
                  </a:schemeClr>
                </a:solidFill>
              </a:rPr>
              <a:t>惡</a:t>
            </a:r>
            <a:r>
              <a:rPr lang="zh-TW" altLang="en-US" dirty="0">
                <a:solidFill>
                  <a:srgbClr val="FFCCFF"/>
                </a:solidFill>
              </a:rPr>
              <a:t>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r>
              <a:rPr lang="zh-TW" altLang="en-US" dirty="0"/>
              <a:t>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2094" y="2649544"/>
            <a:ext cx="1158144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8572" y="118099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6000" dirty="0">
                <a:solidFill>
                  <a:srgbClr val="FFCCFF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限時使用</a:t>
            </a:r>
            <a:r>
              <a:rPr lang="en-US" altLang="zh-TW" sz="6000" dirty="0">
                <a:solidFill>
                  <a:srgbClr val="FFCCFF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3C</a:t>
            </a:r>
            <a:endParaRPr lang="zh-TW" altLang="en-US" sz="6000" dirty="0">
              <a:solidFill>
                <a:srgbClr val="FFCCFF"/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93658" y="1351523"/>
            <a:ext cx="4192742" cy="5342709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7030A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打電腦、看電視、滑手機</a:t>
            </a:r>
            <a:r>
              <a:rPr lang="zh-TW" altLang="en-US" sz="2800" dirty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等，每天使用少於</a:t>
            </a:r>
            <a:r>
              <a:rPr lang="en-US" altLang="zh-TW" sz="2800" dirty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2</a:t>
            </a:r>
            <a:r>
              <a:rPr lang="zh-TW" altLang="en-US" sz="2800" dirty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小時</a:t>
            </a:r>
          </a:p>
          <a:p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 smtClean="0"/>
              <a:t>分鐘</a:t>
            </a:r>
            <a:endParaRPr lang="zh-TW" altLang="en-US" sz="28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111" y="1351523"/>
            <a:ext cx="2829329" cy="4745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8382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4000" y="1472837"/>
            <a:ext cx="3722697" cy="4152901"/>
          </a:xfrm>
        </p:spPr>
        <p:txBody>
          <a:bodyPr/>
          <a:lstStyle/>
          <a:p>
            <a:r>
              <a:rPr lang="zh-TW" altLang="en-US" sz="4000" dirty="0"/>
              <a:t>燈光充足、不</a:t>
            </a:r>
            <a:r>
              <a:rPr lang="zh-TW" altLang="en-US" sz="4000" dirty="0" smtClean="0"/>
              <a:t>閃爍</a:t>
            </a:r>
            <a:endParaRPr lang="en-US" altLang="zh-TW" sz="4000" dirty="0" smtClean="0"/>
          </a:p>
          <a:p>
            <a:r>
              <a:rPr lang="zh-TW" altLang="en-US" sz="4000" dirty="0"/>
              <a:t>不關燈或在昏暗環境使用3Ｃ，對比變強很傷眼</a:t>
            </a:r>
          </a:p>
          <a:p>
            <a:endParaRPr lang="zh-TW" altLang="en-US" dirty="0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1524000" y="-1341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8000" dirty="0"/>
              <a:t>燈光</a:t>
            </a:r>
            <a:r>
              <a:rPr lang="zh-TW" altLang="en-US" sz="8000" dirty="0" smtClean="0"/>
              <a:t>充足</a:t>
            </a:r>
            <a:endParaRPr lang="zh-TW" altLang="en-US" sz="80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1964" y="953588"/>
            <a:ext cx="6161742" cy="501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1104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0"/>
            <a:ext cx="3565942" cy="4152901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zh-TW" altLang="en-US" sz="4400" dirty="0"/>
              <a:t>每天戶外運動，</a:t>
            </a:r>
            <a:r>
              <a:rPr lang="zh-TW" altLang="en-US" sz="4400" dirty="0" smtClean="0"/>
              <a:t>最</a:t>
            </a:r>
            <a:r>
              <a:rPr lang="zh-TW" altLang="en-US" sz="4400" dirty="0"/>
              <a:t>時</a:t>
            </a:r>
            <a:r>
              <a:rPr lang="zh-TW" altLang="en-US" sz="4400" dirty="0" smtClean="0"/>
              <a:t>少</a:t>
            </a:r>
            <a:r>
              <a:rPr lang="en-US" altLang="zh-TW" sz="4400" dirty="0"/>
              <a:t>1</a:t>
            </a:r>
            <a:r>
              <a:rPr lang="zh-TW" altLang="en-US" sz="4400" dirty="0" smtClean="0"/>
              <a:t>小多接觸大自然，多看遠方，可預防近視</a:t>
            </a:r>
            <a:endParaRPr lang="zh-TW" altLang="en-US" sz="4400" dirty="0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7200" dirty="0"/>
              <a:t>戶外活動不可少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1633" y="1778092"/>
            <a:ext cx="7476293" cy="3860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639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a4f35948-e619-41b3-aa29-22878b09cfd2"/>
    <ds:schemaRef ds:uri="http://www.w3.org/XML/1998/namespace"/>
    <ds:schemaRef ds:uri="http://purl.org/dc/terms/"/>
    <ds:schemaRef ds:uri="http://schemas.microsoft.com/office/infopath/2007/PartnerControls"/>
    <ds:schemaRef ds:uri="40262f94-9f35-4ac3-9a90-690165a166b7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52</TotalTime>
  <Words>78</Words>
  <Application>Microsoft Office PowerPoint</Application>
  <PresentationFormat>寬螢幕</PresentationFormat>
  <Paragraphs>11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細明體</vt:lpstr>
      <vt:lpstr>新細明體</vt:lpstr>
      <vt:lpstr>Arial</vt:lpstr>
      <vt:lpstr>返校 16x9</vt:lpstr>
      <vt:lpstr>搶救3C惡視力</vt:lpstr>
      <vt:lpstr>限時使用3C</vt:lpstr>
      <vt:lpstr>燈光充足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6</cp:revision>
  <dcterms:created xsi:type="dcterms:W3CDTF">2021-10-04T03:31:56Z</dcterms:created>
  <dcterms:modified xsi:type="dcterms:W3CDTF">2021-10-18T03:56:00Z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