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41417" y="666206"/>
            <a:ext cx="6620620" cy="1082804"/>
          </a:xfrm>
        </p:spPr>
        <p:txBody>
          <a:bodyPr rtlCol="0"/>
          <a:lstStyle/>
          <a:p>
            <a:r>
              <a:rPr lang="zh-TW" altLang="en-US" b="1" spc="50" dirty="0">
                <a:ln w="952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Bahnschrift SemiBold" panose="020B0502040204020203" pitchFamily="34" charset="0"/>
                <a:ea typeface="清松手寫體2" panose="00000500000000000000" pitchFamily="2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chemeClr val="bg1"/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標楷體" panose="03000509000000000000" pitchFamily="65" charset="-120"/>
                <a:ea typeface="標楷體" panose="03000509000000000000" pitchFamily="65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756263" y="2181497"/>
            <a:ext cx="3857162" cy="1005840"/>
          </a:xfrm>
        </p:spPr>
        <p:txBody>
          <a:bodyPr rtlCol="0"/>
          <a:lstStyle/>
          <a:p>
            <a:r>
              <a:rPr lang="zh-TW" altLang="en-US" dirty="0">
                <a:latin typeface="清松手寫體1" panose="00000500000000000000" pitchFamily="2" charset="-120"/>
                <a:ea typeface="清松手寫體1" panose="00000500000000000000" pitchFamily="2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38935" y="1855736"/>
            <a:ext cx="2370825" cy="4048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00159" y="396168"/>
            <a:ext cx="3844835" cy="1233424"/>
          </a:xfrm>
        </p:spPr>
        <p:txBody>
          <a:bodyPr>
            <a:normAutofit/>
          </a:bodyPr>
          <a:lstStyle/>
          <a:p>
            <a:r>
              <a:rPr lang="zh-TW" altLang="en-US" sz="4400" b="1" spc="50" dirty="0">
                <a:ln w="952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限時使用</a:t>
            </a:r>
            <a:r>
              <a:rPr lang="en-US" altLang="zh-TW" sz="4400" b="1" spc="50" dirty="0">
                <a:ln w="952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3C</a:t>
            </a:r>
            <a:endParaRPr lang="zh-TW" altLang="en-US" sz="4400" b="1" spc="50" dirty="0">
              <a:ln w="9525" cmpd="sng">
                <a:solidFill>
                  <a:schemeClr val="bg2">
                    <a:lumMod val="50000"/>
                  </a:schemeClr>
                </a:solidFill>
                <a:prstDash val="solid"/>
              </a:ln>
              <a:solidFill>
                <a:srgbClr val="70AD47">
                  <a:tint val="1000"/>
                </a:srgbClr>
              </a:solidFill>
              <a:effectLst>
                <a:glow rad="38100">
                  <a:schemeClr val="accent1">
                    <a:alpha val="40000"/>
                  </a:schemeClr>
                </a:glow>
              </a:effectLst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672954" y="2233749"/>
            <a:ext cx="5499244" cy="1685108"/>
          </a:xfrm>
        </p:spPr>
        <p:txBody>
          <a:bodyPr>
            <a:noAutofit/>
          </a:bodyPr>
          <a:lstStyle/>
          <a:p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打電腦、看電視、滑手機等，每天使用少於</a:t>
            </a:r>
            <a:r>
              <a:rPr lang="en-US" altLang="zh-TW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2</a:t>
            </a:r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小時</a:t>
            </a:r>
          </a:p>
          <a:p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使用</a:t>
            </a:r>
            <a:r>
              <a:rPr lang="en-US" altLang="zh-TW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30</a:t>
            </a:r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分鐘，休息</a:t>
            </a:r>
            <a:r>
              <a:rPr lang="en-US" altLang="zh-TW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10</a:t>
            </a:r>
            <a:r>
              <a:rPr lang="zh-TW" altLang="en-US" sz="3200" dirty="0">
                <a:latin typeface="清松手寫體2" panose="00000500000000000000" pitchFamily="2" charset="-120"/>
                <a:ea typeface="清松手寫體2" panose="00000500000000000000" pitchFamily="2" charset="-120"/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850" y="3397755"/>
            <a:ext cx="7256150" cy="30881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24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46068" y="836023"/>
            <a:ext cx="4249783" cy="1423852"/>
          </a:xfrm>
        </p:spPr>
        <p:txBody>
          <a:bodyPr>
            <a:noAutofit/>
          </a:bodyPr>
          <a:lstStyle/>
          <a:p>
            <a:r>
              <a:rPr lang="zh-TW" altLang="en-US" sz="6000" b="1" spc="50" dirty="0">
                <a:ln w="952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50469" y="2834640"/>
            <a:ext cx="6354489" cy="1171304"/>
          </a:xfrm>
        </p:spPr>
        <p:txBody>
          <a:bodyPr>
            <a:normAutofit fontScale="92500"/>
          </a:bodyPr>
          <a:lstStyle/>
          <a:p>
            <a:endParaRPr lang="zh-TW" altLang="en-US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燈光充足、不閃爍</a:t>
            </a:r>
          </a:p>
          <a:p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不關燈或在昏暗環境使用</a:t>
            </a:r>
            <a:r>
              <a:rPr lang="en-US" altLang="zh-TW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3</a:t>
            </a:r>
            <a:r>
              <a: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83234" y="3200399"/>
            <a:ext cx="4844081" cy="28477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2160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2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8022" y="448420"/>
            <a:ext cx="3960838" cy="1233424"/>
          </a:xfrm>
        </p:spPr>
        <p:txBody>
          <a:bodyPr>
            <a:noAutofit/>
          </a:bodyPr>
          <a:lstStyle/>
          <a:p>
            <a: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/>
            </a:r>
            <a:br>
              <a:rPr lang="zh-TW" altLang="en-US" sz="40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</a:br>
            <a:r>
              <a:rPr lang="zh-TW" altLang="en-US" sz="4000" b="1" spc="50" dirty="0">
                <a:ln w="9525" cmpd="sng">
                  <a:solidFill>
                    <a:schemeClr val="bg2">
                      <a:lumMod val="50000"/>
                    </a:schemeClr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甜妞體P" panose="020B0602010101010101" pitchFamily="34" charset="-120"/>
                <a:ea typeface="文鼎甜妞體P" panose="020B0602010101010101" pitchFamily="34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979931" y="2165169"/>
            <a:ext cx="4480560" cy="1596934"/>
          </a:xfrm>
        </p:spPr>
        <p:txBody>
          <a:bodyPr/>
          <a:lstStyle/>
          <a:p>
            <a:r>
              <a:rPr lang="zh-TW" altLang="en-US" dirty="0">
                <a:latin typeface="文鼎細圓" panose="020B0609010101010101" pitchFamily="49" charset="-120"/>
                <a:ea typeface="文鼎細圓" panose="020B0609010101010101" pitchFamily="49" charset="-120"/>
              </a:rPr>
              <a:t>多接觸大自然，多看遠方，可預防近視</a:t>
            </a:r>
          </a:p>
          <a:p>
            <a:r>
              <a:rPr lang="zh-TW" altLang="en-US" dirty="0">
                <a:latin typeface="文鼎細圓" panose="020B0609010101010101" pitchFamily="49" charset="-120"/>
                <a:ea typeface="文鼎細圓" panose="020B0609010101010101" pitchFamily="49" charset="-120"/>
              </a:rPr>
              <a:t>每天戶外運動，最少</a:t>
            </a:r>
            <a:r>
              <a:rPr lang="en-US" altLang="zh-TW" dirty="0">
                <a:latin typeface="文鼎細圓" panose="020B0609010101010101" pitchFamily="49" charset="-120"/>
                <a:ea typeface="文鼎細圓" panose="020B0609010101010101" pitchFamily="49" charset="-120"/>
              </a:rPr>
              <a:t>1</a:t>
            </a:r>
            <a:r>
              <a:rPr lang="zh-TW" altLang="en-US" dirty="0">
                <a:latin typeface="文鼎細圓" panose="020B0609010101010101" pitchFamily="49" charset="-120"/>
                <a:ea typeface="文鼎細圓" panose="020B0609010101010101" pitchFamily="49" charset="-120"/>
              </a:rPr>
              <a:t>小時</a:t>
            </a:r>
          </a:p>
          <a:p>
            <a:pPr marL="45720" indent="0">
              <a:buNone/>
            </a:pPr>
            <a:endParaRPr lang="zh-TW" altLang="en-US" dirty="0">
              <a:latin typeface="文鼎細圓" panose="020B0609010101010101" pitchFamily="49" charset="-120"/>
              <a:ea typeface="文鼎細圓" panose="020B0609010101010101" pitchFamily="49" charset="-120"/>
            </a:endParaRP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2406" y="1880210"/>
            <a:ext cx="7288602" cy="3763785"/>
          </a:xfrm>
        </p:spPr>
      </p:pic>
    </p:spTree>
    <p:extLst>
      <p:ext uri="{BB962C8B-B14F-4D97-AF65-F5344CB8AC3E}">
        <p14:creationId xmlns:p14="http://schemas.microsoft.com/office/powerpoint/2010/main" val="29772607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5F5AFAE-B80F-42D3-94B4-729362BC1BCB}">
  <ds:schemaRefs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40262f94-9f35-4ac3-9a90-690165a166b7"/>
    <ds:schemaRef ds:uri="a4f35948-e619-41b3-aa29-22878b09cfd2"/>
    <ds:schemaRef ds:uri="http://www.w3.org/XML/1998/namespace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57</TotalTime>
  <Words>77</Words>
  <Application>Microsoft Office PowerPoint</Application>
  <PresentationFormat>寬螢幕</PresentationFormat>
  <Paragraphs>13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10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5" baseType="lpstr">
      <vt:lpstr>文鼎甜妞體P</vt:lpstr>
      <vt:lpstr>文鼎細圓</vt:lpstr>
      <vt:lpstr>文鼎超圓</vt:lpstr>
      <vt:lpstr>清松手寫體1</vt:lpstr>
      <vt:lpstr>清松手寫體2</vt:lpstr>
      <vt:lpstr>細明體</vt:lpstr>
      <vt:lpstr>微軟正黑體</vt:lpstr>
      <vt:lpstr>標楷體</vt:lpstr>
      <vt:lpstr>Arial</vt:lpstr>
      <vt:lpstr>Bahnschrift SemiBold</vt:lpstr>
      <vt:lpstr>返校 16x9</vt:lpstr>
      <vt:lpstr>搶救3C惡視力</vt:lpstr>
      <vt:lpstr>限時使用3C</vt:lpstr>
      <vt:lpstr>光線要充足</vt:lpstr>
      <vt:lpstr> 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搶救3C惡視力</dc:title>
  <dc:creator>Windows 使用者</dc:creator>
  <cp:lastModifiedBy>Windows 使用者</cp:lastModifiedBy>
  <cp:revision>7</cp:revision>
  <dcterms:created xsi:type="dcterms:W3CDTF">2021-10-04T03:31:59Z</dcterms:created>
  <dcterms:modified xsi:type="dcterms:W3CDTF">2021-10-18T03:59:41Z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