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9" r:id="rId7"/>
    <p:sldId id="260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23616" y="1132452"/>
            <a:ext cx="5384362" cy="974687"/>
          </a:xfrm>
        </p:spPr>
        <p:txBody>
          <a:bodyPr rtlCol="0">
            <a:normAutofit fontScale="90000"/>
          </a:bodyPr>
          <a:lstStyle/>
          <a:p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搶救</a:t>
            </a:r>
            <a:r>
              <a:rPr lang="zh-TW" alt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視</a:t>
            </a:r>
            <a:r>
              <a:rPr lang="en-US" altLang="zh-TW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3C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惡</a:t>
            </a:r>
            <a:r>
              <a:rPr lang="zh-TW" alt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力</a:t>
            </a:r>
            <a:endParaRPr lang="zh-TW" alt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7367451" y="2476917"/>
            <a:ext cx="3452213" cy="841050"/>
          </a:xfrm>
        </p:spPr>
        <p:txBody>
          <a:bodyPr rtlCol="0">
            <a:normAutofit/>
          </a:bodyPr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護眼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91253" y="2476917"/>
            <a:ext cx="1371600" cy="2143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561703"/>
            <a:ext cx="2390285" cy="671721"/>
          </a:xfrm>
        </p:spPr>
        <p:txBody>
          <a:bodyPr>
            <a:normAutofit fontScale="90000"/>
          </a:bodyPr>
          <a:lstStyle/>
          <a:p>
            <a:r>
              <a:rPr lang="zh-TW" altLang="en-US" sz="35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限時</a:t>
            </a:r>
            <a:r>
              <a:rPr lang="zh-TW" altLang="en-US" sz="35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使用</a:t>
            </a:r>
            <a:r>
              <a:rPr lang="en-US" altLang="zh-TW" sz="3500" dirty="0"/>
              <a:t>3C</a:t>
            </a:r>
            <a:endParaRPr lang="zh-TW" altLang="en-US" sz="35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打電腦</a:t>
            </a:r>
            <a:r>
              <a:rPr lang="zh-TW" altLang="en-US" dirty="0"/>
              <a:t>、</a:t>
            </a:r>
            <a:r>
              <a:rPr lang="zh-TW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看電視、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滑手機等</a:t>
            </a:r>
            <a:r>
              <a:rPr lang="zh-TW" altLang="en-US" dirty="0"/>
              <a:t>，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每天使用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少於</a:t>
            </a:r>
            <a:r>
              <a:rPr lang="en-US" altLang="zh-TW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小時</a:t>
            </a:r>
          </a:p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使用</a:t>
            </a:r>
            <a:r>
              <a:rPr lang="en-US" altLang="zh-TW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30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分鐘</a:t>
            </a:r>
            <a:r>
              <a:rPr lang="zh-TW" altLang="en-US" dirty="0"/>
              <a:t>，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休息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10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572" y="2464213"/>
            <a:ext cx="3657298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680" y="3014150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51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927463"/>
            <a:ext cx="2455599" cy="558436"/>
          </a:xfrm>
        </p:spPr>
        <p:txBody>
          <a:bodyPr/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燈光充足、不閃爍</a:t>
            </a:r>
          </a:p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不關燈或在昏暗環境使用</a:t>
            </a:r>
            <a:r>
              <a:rPr lang="en-US" altLang="zh-TW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</a:t>
            </a:r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Ｃ，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對比變強很傷眼</a:t>
            </a:r>
            <a:endParaRPr lang="zh-TW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5329" y="2740237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6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6160" y="484885"/>
            <a:ext cx="9133730" cy="1233424"/>
          </a:xfrm>
        </p:spPr>
        <p:txBody>
          <a:bodyPr/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戶外活動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不可</a:t>
            </a:r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少</a:t>
            </a:r>
            <a:endParaRPr lang="zh-TW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312343" y="1718309"/>
            <a:ext cx="9134856" cy="4152901"/>
          </a:xfrm>
        </p:spPr>
        <p:txBody>
          <a:bodyPr/>
          <a:lstStyle/>
          <a:p>
            <a:endParaRPr lang="zh-TW" altLang="en-US" dirty="0"/>
          </a:p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多接觸大自然，多看遠方，可預防近視</a:t>
            </a:r>
          </a:p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每天戶外運動，最少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1</a:t>
            </a:r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小時</a:t>
            </a:r>
            <a:endParaRPr lang="zh-TW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1122" y="3710303"/>
            <a:ext cx="3657298" cy="193227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3393" y="391863"/>
            <a:ext cx="3422421" cy="210749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542" y="2155951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548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dcmitype/"/>
    <ds:schemaRef ds:uri="a4f35948-e619-41b3-aa29-22878b09cfd2"/>
    <ds:schemaRef ds:uri="http://schemas.microsoft.com/office/infopath/2007/PartnerControls"/>
    <ds:schemaRef ds:uri="http://schemas.openxmlformats.org/package/2006/metadata/core-properties"/>
    <ds:schemaRef ds:uri="40262f94-9f35-4ac3-9a90-690165a166b7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54</TotalTime>
  <Words>77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細明體</vt:lpstr>
      <vt:lpstr>Arial</vt:lpstr>
      <vt:lpstr>返校 16x9</vt:lpstr>
      <vt:lpstr>搶救視3C惡力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6</cp:revision>
  <dcterms:created xsi:type="dcterms:W3CDTF">2021-10-04T03:32:16Z</dcterms:created>
  <dcterms:modified xsi:type="dcterms:W3CDTF">2021-10-18T04:00:49Z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