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>
        <p:scale>
          <a:sx n="75" d="100"/>
          <a:sy n="75" d="100"/>
        </p:scale>
        <p:origin x="540" y="2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55817" y="713971"/>
            <a:ext cx="4981303" cy="956972"/>
          </a:xfrm>
        </p:spPr>
        <p:txBody>
          <a:bodyPr rtlCol="0">
            <a:normAutofit fontScale="90000"/>
          </a:bodyPr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3021441" y="1566440"/>
            <a:ext cx="3458168" cy="893300"/>
          </a:xfrm>
        </p:spPr>
        <p:txBody>
          <a:bodyPr rtlCol="0"/>
          <a:lstStyle/>
          <a:p>
            <a:r>
              <a:rPr lang="zh-TW" altLang="en-US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5929" y="1775445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1177" y="853267"/>
            <a:ext cx="1275806" cy="71317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76296" y="1450557"/>
            <a:ext cx="2041991" cy="3486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28057" y="252476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endParaRPr lang="zh-TW" altLang="en-US" sz="48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2</a:t>
            </a: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</a:p>
          <a:p>
            <a:pPr marL="45720" indent="0">
              <a:buNone/>
            </a:pP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使用</a:t>
            </a:r>
            <a:r>
              <a:rPr lang="en-US" altLang="zh-TW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30</a:t>
            </a: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分鐘，休息</a:t>
            </a:r>
            <a:r>
              <a:rPr lang="en-US" altLang="zh-TW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10</a:t>
            </a: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分鐘</a:t>
            </a:r>
          </a:p>
          <a:p>
            <a:pPr marL="45720" indent="0">
              <a:buNone/>
            </a:pPr>
            <a:endParaRPr lang="zh-TW" altLang="en-US" sz="2800" dirty="0">
              <a:solidFill>
                <a:srgbClr val="FF9966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6283" y="2719324"/>
            <a:ext cx="7260505" cy="3090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252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49680" y="561702"/>
            <a:ext cx="3361508" cy="783771"/>
          </a:xfrm>
        </p:spPr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249680" y="1509849"/>
            <a:ext cx="7528560" cy="1184766"/>
          </a:xfrm>
        </p:spPr>
        <p:txBody>
          <a:bodyPr>
            <a:normAutofit/>
          </a:bodyPr>
          <a:lstStyle/>
          <a:p>
            <a:pPr marL="45720">
              <a:spcBef>
                <a:spcPts val="1800"/>
              </a:spcBef>
            </a:pP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燈光充足、不閃爍</a:t>
            </a:r>
          </a:p>
          <a:p>
            <a:pPr marL="45720">
              <a:spcBef>
                <a:spcPts val="1800"/>
              </a:spcBef>
            </a:pP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不關燈或在昏暗環境使用</a:t>
            </a:r>
            <a:r>
              <a:rPr lang="en-US" altLang="zh-TW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3</a:t>
            </a: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Ｃ，對比變強很傷眼</a:t>
            </a:r>
          </a:p>
          <a:p>
            <a:pPr marL="45720">
              <a:spcBef>
                <a:spcPts val="1800"/>
              </a:spcBef>
            </a:pPr>
            <a:endParaRPr lang="zh-TW" altLang="en-US" sz="2800" dirty="0">
              <a:solidFill>
                <a:srgbClr val="FF9966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4878" y="2647610"/>
            <a:ext cx="5032162" cy="4092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008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371600" y="2211372"/>
            <a:ext cx="6296079" cy="100910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2800" dirty="0">
                <a:solidFill>
                  <a:srgbClr val="FF6600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多接觸大自然，多看遠方，可預防近視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371600" y="1485900"/>
            <a:ext cx="4402183" cy="55190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每天戶外運動，最少</a:t>
            </a:r>
            <a:r>
              <a:rPr lang="en-US" altLang="zh-TW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1</a:t>
            </a:r>
            <a:r>
              <a:rPr lang="zh-TW" altLang="en-US" sz="2800" dirty="0">
                <a:solidFill>
                  <a:srgbClr val="FF9966"/>
                </a:solidFill>
                <a:latin typeface="文鼎超圓" panose="020B0609010101010101" pitchFamily="49" charset="-120"/>
                <a:ea typeface="文鼎超圓" panose="020B0609010101010101" pitchFamily="49" charset="-120"/>
              </a:rPr>
              <a:t>小時</a:t>
            </a:r>
          </a:p>
          <a:p>
            <a:pPr marL="45720" indent="0">
              <a:buNone/>
            </a:pPr>
            <a:endParaRPr lang="zh-TW" altLang="en-US" sz="2800" dirty="0">
              <a:solidFill>
                <a:srgbClr val="FF9966"/>
              </a:soli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1925" y="2783616"/>
            <a:ext cx="7890075" cy="407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5969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dcmitype/"/>
    <ds:schemaRef ds:uri="http://purl.org/dc/terms/"/>
    <ds:schemaRef ds:uri="40262f94-9f35-4ac3-9a90-690165a166b7"/>
    <ds:schemaRef ds:uri="a4f35948-e619-41b3-aa29-22878b09cfd2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64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文鼎超圓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7</cp:revision>
  <dcterms:created xsi:type="dcterms:W3CDTF">2021-10-04T03:31:59Z</dcterms:created>
  <dcterms:modified xsi:type="dcterms:W3CDTF">2021-10-18T04:06:17Z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