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9" r:id="rId6"/>
    <p:sldId id="257" r:id="rId7"/>
    <p:sldId id="258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76717" y="426278"/>
            <a:ext cx="5876365" cy="1362182"/>
          </a:xfrm>
        </p:spPr>
        <p:txBody>
          <a:bodyPr rtlCol="0"/>
          <a:lstStyle/>
          <a:p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搶救</a:t>
            </a:r>
            <a:r>
              <a:rPr lang="en-US" altLang="zh-TW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3C</a:t>
            </a:r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076994" y="1788460"/>
            <a:ext cx="2207623" cy="667357"/>
          </a:xfrm>
        </p:spPr>
        <p:txBody>
          <a:bodyPr rtlCol="0">
            <a:normAutofit fontScale="92500" lnSpcReduction="20000"/>
          </a:bodyPr>
          <a:lstStyle/>
          <a:p>
            <a:pPr rtl="0"/>
            <a:r>
              <a:rPr lang="zh-TW" altLang="en-US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副標題</a:t>
            </a:r>
            <a:endParaRPr lang="zh-TW" altLang="en-US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574" y="1670449"/>
            <a:ext cx="1614483" cy="351710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3923" y="2223327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限時使用</a:t>
            </a:r>
            <a:r>
              <a:rPr lang="en-US" altLang="zh-TW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3C</a:t>
            </a:r>
            <a:endParaRPr lang="zh-TW" altLang="en-US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打電腦、看電視、滑手機等，每天使用少於</a:t>
            </a:r>
            <a:r>
              <a:rPr lang="en-US" altLang="zh-TW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zh-TW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小時</a:t>
            </a:r>
          </a:p>
          <a:p>
            <a:r>
              <a:rPr lang="zh-TW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使用</a:t>
            </a:r>
            <a:r>
              <a:rPr lang="en-US" altLang="zh-TW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30</a:t>
            </a:r>
            <a:r>
              <a:rPr lang="zh-TW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分鐘，休息</a:t>
            </a:r>
            <a:r>
              <a:rPr lang="en-US" altLang="zh-TW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10</a:t>
            </a:r>
            <a:r>
              <a:rPr lang="zh-TW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分鐘</a:t>
            </a:r>
          </a:p>
          <a:p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491" y="2661452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226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光線要充足</a:t>
            </a:r>
            <a:endParaRPr lang="zh-TW" altLang="en-US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燈光充足、不閃爍</a:t>
            </a:r>
          </a:p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不關燈或在昏暗環境使用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Ｃ，對比變強很傷眼</a:t>
            </a:r>
            <a:endParaRPr lang="zh-TW" altLang="en-US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216" y="2425025"/>
            <a:ext cx="3657298" cy="2904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181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28503" y="252476"/>
            <a:ext cx="9133730" cy="1233424"/>
          </a:xfrm>
        </p:spPr>
        <p:txBody>
          <a:bodyPr/>
          <a:lstStyle/>
          <a:p>
            <a:r>
              <a:rPr lang="zh-TW" alt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戶外活動不可少</a:t>
            </a:r>
            <a:endParaRPr lang="zh-TW" altLang="en-US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多接觸大自然，多看遠方，可預防近視</a:t>
            </a:r>
          </a:p>
          <a:p>
            <a:r>
              <a:rPr lang="zh-TW" altLang="en-US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每天戶外運動，最少</a:t>
            </a:r>
            <a:r>
              <a:rPr lang="en-US" altLang="zh-TW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</a:t>
            </a:r>
            <a:r>
              <a:rPr lang="zh-TW" altLang="en-US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小時</a:t>
            </a:r>
            <a:endParaRPr lang="zh-TW" altLang="en-US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766" y="2467700"/>
            <a:ext cx="5949204" cy="3031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59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44</TotalTime>
  <Words>74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7" baseType="lpstr"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5</cp:revision>
  <dcterms:created xsi:type="dcterms:W3CDTF">2021-10-04T03:40:48Z</dcterms:created>
  <dcterms:modified xsi:type="dcterms:W3CDTF">2021-10-18T03:55:45Z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