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ED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95897" y="165020"/>
            <a:ext cx="4885510" cy="10106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l"/>
            <a:r>
              <a:rPr lang="zh-TW" altLang="en-US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細明體" panose="02020509000000000000" pitchFamily="49" charset="-120"/>
                <a:ea typeface="細明體" panose="02020509000000000000" pitchFamily="49" charset="-120"/>
                <a:cs typeface="+mj-cs"/>
              </a:rPr>
              <a:t>搶救</a:t>
            </a:r>
            <a:r>
              <a:rPr lang="en-US" altLang="zh-TW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細明體" panose="02020509000000000000" pitchFamily="49" charset="-120"/>
                <a:ea typeface="細明體" panose="02020509000000000000" pitchFamily="49" charset="-120"/>
                <a:cs typeface="+mj-cs"/>
              </a:rPr>
              <a:t>3C</a:t>
            </a:r>
            <a:r>
              <a:rPr lang="zh-TW" altLang="en-US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細明體" panose="02020509000000000000" pitchFamily="49" charset="-120"/>
                <a:ea typeface="細明體" panose="02020509000000000000" pitchFamily="49" charset="-120"/>
                <a:cs typeface="+mj-cs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903329" y="1175657"/>
            <a:ext cx="3359620" cy="731520"/>
          </a:xfrm>
        </p:spPr>
        <p:txBody>
          <a:bodyPr rtlCol="0">
            <a:normAutofit fontScale="92500" lnSpcReduction="10000"/>
          </a:bodyPr>
          <a:lstStyle/>
          <a:p>
            <a:r>
              <a:rPr lang="zh-TW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護眼有一套</a:t>
            </a:r>
          </a:p>
          <a:p>
            <a:pPr rtl="0"/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0155" y="2747997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8612" y="130629"/>
            <a:ext cx="4163507" cy="898071"/>
          </a:xfrm>
        </p:spPr>
        <p:txBody>
          <a:bodyPr>
            <a:noAutofit/>
          </a:bodyPr>
          <a:lstStyle/>
          <a:p>
            <a:r>
              <a:rPr lang="zh-TW" altLang="en-US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endParaRPr lang="zh-TW" altLang="en-US" sz="6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10115" y="1028700"/>
            <a:ext cx="5760502" cy="1387929"/>
          </a:xfrm>
        </p:spPr>
        <p:txBody>
          <a:bodyPr>
            <a:normAutofit/>
          </a:bodyPr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243" y="241662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023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燈光充足、不閃爍</a:t>
            </a:r>
          </a:p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323" y="2529528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6871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964" y="1716043"/>
            <a:ext cx="7596452" cy="3922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3544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infopath/2007/PartnerControls"/>
    <ds:schemaRef ds:uri="40262f94-9f35-4ac3-9a90-690165a166b7"/>
    <ds:schemaRef ds:uri="http://schemas.microsoft.com/office/2006/documentManagement/types"/>
    <ds:schemaRef ds:uri="http://schemas.openxmlformats.org/package/2006/metadata/core-properties"/>
    <ds:schemaRef ds:uri="a4f35948-e619-41b3-aa29-22878b09cfd2"/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48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7" baseType="lpstr"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2021-10-04T03:32:01Z</dcterms:created>
  <dcterms:modified xsi:type="dcterms:W3CDTF">2021-10-18T03:55:19Z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