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56" r:id="rId5"/>
    <p:sldId id="257" r:id="rId6"/>
    <p:sldId id="258" r:id="rId7"/>
    <p:sldId id="259" r:id="rId8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274" autoAdjust="0"/>
  </p:normalViewPr>
  <p:slideViewPr>
    <p:cSldViewPr snapToGrid="0">
      <p:cViewPr>
        <p:scale>
          <a:sx n="69" d="100"/>
          <a:sy n="69" d="100"/>
        </p:scale>
        <p:origin x="780" y="156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74A7886-E69C-4D0A-8675-3A27E2D379DF}" type="datetime2">
              <a:rPr lang="zh-TW" altLang="en-US" smtClean="0">
                <a:latin typeface="細明體" panose="02020509000000000000" pitchFamily="49" charset="-120"/>
                <a:ea typeface="細明體" panose="02020509000000000000" pitchFamily="49" charset="-120"/>
              </a:rPr>
              <a:t>2021年10月18日</a:t>
            </a:fld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en-US" altLang="zh-TW">
                <a:latin typeface="細明體" panose="02020509000000000000" pitchFamily="49" charset="-120"/>
                <a:ea typeface="細明體" panose="02020509000000000000" pitchFamily="49" charset="-120"/>
              </a:rPr>
              <a:t>‹#›</a:t>
            </a:fld>
            <a:endParaRPr lang="en-US" altLang="zh-TW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6027572A-0634-4A80-9420-2A9C479FA489}" type="datetime2">
              <a:rPr lang="zh-TW" altLang="en-US" smtClean="0"/>
              <a:pPr/>
              <a:t>2021年10月18日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7FB667E1-E601-4AAF-B95C-B25720D70A60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altLang="zh-TW" smtClean="0"/>
              <a:pPr/>
              <a:t>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2748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手繪多邊形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" name="手繪多邊形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" name="手繪多邊形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" name="手繪多邊形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" name="手繪多邊形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" name="手繪多邊形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" name="手繪多邊形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" name="手繪多邊形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" name="手繪多邊形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" name="手繪多邊形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" name="手繪多邊形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" name="手繪多邊形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" name="手繪多邊形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" name="手繪多邊形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" name="手繪多邊形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" name="手繪多邊形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" name="手繪多邊形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" name="手繪多邊形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" name="手繪多邊形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" name="手繪多邊形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" name="手繪多邊形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6" name="手繪多邊形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" name="手繪多邊形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" name="手繪多邊形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" name="手繪多邊形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" name="手繪多邊形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1" name="手繪多邊形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" name="手繪多邊形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" name="手繪多邊形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4" name="手繪多邊形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5" name="手繪多邊形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6" name="手繪多邊形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7" name="手繪多邊形​​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8" name="手繪多邊形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9" name="手繪多邊形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40" name="群組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手繪多邊形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2" name="手繪多邊形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3" name="手繪多邊形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4" name="手繪多邊形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5" name="手繪多邊形​​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6" name="手繪多邊形​​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7" name="手繪多邊形​​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8" name="手繪多邊形​​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sp>
        <p:nvSpPr>
          <p:cNvPr id="49" name="手繪多邊形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grpSp>
        <p:nvGrpSpPr>
          <p:cNvPr id="50" name="群組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手繪多邊形​​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2" name="手繪多邊形​​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3" name="手繪多邊形​​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4" name="手繪多邊形​​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5" name="手繪多邊形​​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6" name="手繪多邊形​​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7" name="手繪多邊形​​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8" name="手繪多邊形​​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sp>
        <p:nvSpPr>
          <p:cNvPr id="59" name="手繪多邊形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60" name="手繪多邊形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grpSp>
        <p:nvGrpSpPr>
          <p:cNvPr id="61" name="群組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手繪多邊形​​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3" name="手繪多邊形​​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4" name="手繪多邊形​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5" name="手繪多邊形​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6" name="手繪多邊形​​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7" name="手繪多邊形​​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8" name="手繪多邊形​​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9" name="手繪多邊形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0" name="手繪多邊形​​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1" name="手繪多邊形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2" name="手繪多邊形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3" name="手繪多邊形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4" name="手繪多邊形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5" name="手繪多邊形​​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6" name="手繪多邊形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7" name="手繪多邊形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8" name="手繪多邊形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9" name="手繪多邊形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0" name="手繪多邊形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81" name="群組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手繪多邊形​​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3" name="手繪多邊形​​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4" name="手繪多邊形​​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5" name="手繪多邊形​​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6" name="手繪多邊形​​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87" name="群組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9" name="手繪多邊形​​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0" name="手繪多邊形​​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1" name="手繪多邊形​​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2" name="手繪多邊形​​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3" name="手繪多邊形​​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94" name="群組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手繪多邊形​​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6" name="手繪多邊形​​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7" name="手繪多邊形​​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8" name="手繪多邊形​​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99" name="群組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手繪多邊形​​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1" name="手繪多邊形​​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2" name="手繪多邊形​​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3" name="手繪多邊形​​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4" name="手繪多邊形​​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5" name="手繪多邊形​​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106" name="群組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手繪多邊形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8" name="手繪多邊形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9" name="手繪多邊形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0" name="手繪多邊形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1" name="手繪多邊形​​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2" name="手繪多邊形​​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3" name="手繪多邊形​​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4" name="手繪多邊形​​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sp>
        <p:nvSpPr>
          <p:cNvPr id="115" name="手繪多邊形​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116" name="手繪多邊形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grpSp>
        <p:nvGrpSpPr>
          <p:cNvPr id="117" name="群組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手繪多邊形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9" name="手繪多邊形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0" name="手繪多邊形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1" name="手繪多邊形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2" name="手繪多邊形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3" name="手繪多邊形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4" name="手繪多邊形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5" name="手繪多邊形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6" name="手繪多邊形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7" name="手繪多邊形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8" name="手繪多邊形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9" name="手繪多邊形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0" name="手繪多邊形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1" name="手繪多邊形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2" name="手繪多邊形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3" name="手繪多邊形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4" name="手繪多邊形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5" name="手繪多邊形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6" name="手繪多邊形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7" name="手繪多邊形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8" name="手繪多邊形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9" name="手繪多邊形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0" name="手繪多邊形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1" name="手繪多邊形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2" name="手繪多邊形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3" name="手繪多邊形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4" name="手繪多邊形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5" name="手繪多邊形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146" name="群組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手繪多邊形​​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8" name="手繪多邊形​​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9" name="手繪多邊形​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0" name="手繪多邊形​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1" name="手繪多邊形​​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2" name="手繪多邊形​​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3" name="手繪多邊形​​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4" name="手繪多邊形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5" name="手繪多邊形​​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6" name="手繪多邊形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7" name="手繪多邊形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8" name="手繪多邊形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9" name="手繪多邊形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0" name="手繪多邊形​​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1" name="手繪多邊形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2" name="手繪多邊形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3" name="手繪多邊形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4" name="手繪多邊形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5" name="手繪多邊形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6" name="手繪多邊形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7" name="手繪多邊形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8" name="手繪多邊形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9" name="手繪多邊形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0" name="手繪多邊形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171" name="群組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手繪多邊形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3" name="手繪多邊形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4" name="手繪多邊形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5" name="手繪多邊形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6" name="手繪多邊形​​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7" name="手繪多邊形​​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8" name="手繪多邊形​​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9" name="手繪多邊形​​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rtlCol="0" anchor="b">
            <a:normAutofit/>
          </a:bodyPr>
          <a:lstStyle>
            <a:lvl1pPr algn="ctr">
              <a:defRPr sz="66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26F7EF6-5B78-4C88-BD29-BCC8F9074FCA}" type="datetime2">
              <a:rPr lang="zh-TW" altLang="en-US" smtClean="0"/>
              <a:pPr/>
              <a:t>2021年10月18日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8128358-86BF-4BE1-AE44-D087FAA2D3C0}" type="datetime2">
              <a:rPr lang="zh-TW" altLang="en-US" smtClean="0"/>
              <a:pPr/>
              <a:t>2021年10月18日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61B9076-0067-4F32-B6D1-9C31E42ECC73}" type="datetime2">
              <a:rPr lang="zh-TW" altLang="en-US" smtClean="0"/>
              <a:pPr/>
              <a:t>2021年10月18日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rtlCol="0" anchor="b">
            <a:normAutofit/>
          </a:bodyPr>
          <a:lstStyle>
            <a:lvl1pPr algn="l">
              <a:defRPr sz="5200" b="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rtlCol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33E40E8-A7AC-40A6-B203-C51F50516F94}" type="datetime2">
              <a:rPr lang="zh-TW" altLang="en-US" smtClean="0"/>
              <a:pPr/>
              <a:t>2021年10月18日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622E5CE-50DE-4091-87FA-1AC56BE031B7}" type="datetime2">
              <a:rPr lang="zh-TW" altLang="en-US" smtClean="0"/>
              <a:pPr/>
              <a:t>2021年10月18日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18DC7A5-D8FB-4063-B028-D6E3FB48D178}" type="datetime2">
              <a:rPr lang="zh-TW" altLang="en-US" smtClean="0"/>
              <a:pPr/>
              <a:t>2021年10月18日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手繪多邊形​​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7" name="手繪多邊形​​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8" name="手繪多邊形​​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grpSp>
        <p:nvGrpSpPr>
          <p:cNvPr id="9" name="群組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手繪多邊形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" name="手繪多邊形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" name="手繪多邊形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" name="手繪多邊形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" name="手繪多邊形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" name="手繪多邊形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" name="手繪多邊形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" name="手繪多邊形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" name="手繪多邊形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" name="手繪多邊形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" name="手繪多邊形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" name="手繪多邊形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" name="手繪多邊形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" name="手繪多邊形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" name="手繪多邊形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" name="手繪多邊形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6" name="手繪多邊形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" name="手繪多邊形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" name="手繪多邊形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" name="手繪多邊形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" name="手繪多邊形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1" name="手繪多邊形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" name="手繪多邊形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" name="手繪多邊形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4" name="手繪多邊形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5" name="手繪多邊形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6" name="手繪多邊形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7" name="手繪多邊形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8" name="手繪多邊形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9" name="手繪多邊形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0" name="手繪多邊形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1" name="手繪多邊形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2" name="手繪多邊形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3" name="手繪多邊形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4" name="手繪多邊形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5" name="手繪多邊形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6" name="手繪多邊形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7" name="手繪多邊形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8" name="手繪多邊形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9" name="手繪多邊形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0" name="手繪多邊形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1" name="手繪多邊形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2" name="手繪多邊形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3" name="手繪多邊形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4" name="手繪多邊形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5" name="手繪多邊形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6" name="手繪多邊形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7" name="手繪多邊形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8" name="手繪多邊形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9" name="手繪多邊形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0" name="手繪多邊形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1" name="手繪多邊形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2" name="手繪多邊形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3" name="手繪多邊形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4" name="手繪多邊形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5" name="手繪多邊形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6" name="手繪多邊形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7" name="手繪多邊形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8" name="手繪多邊形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9" name="手繪多邊形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0" name="手繪多邊形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1" name="手繪多邊形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2" name="手繪多邊形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3" name="手繪多邊形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4" name="手繪多邊形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5" name="手繪多邊形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6" name="手繪多邊形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7" name="手繪多邊形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8" name="手繪多邊形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9" name="手繪多邊形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0" name="手繪多邊形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1" name="手繪多邊形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2" name="手繪多邊形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3" name="手繪多邊形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4" name="手繪多邊形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5" name="手繪多邊形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6" name="手繪多邊形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7" name="手繪多邊形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8" name="手繪多邊形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9" name="手繪多邊形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0" name="手繪多邊形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1" name="手繪多邊形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2" name="手繪多邊形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93" name="群組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手繪多邊形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5" name="手繪多邊形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6" name="手繪多邊形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7" name="手繪多邊形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8" name="手繪多邊形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9" name="手繪多邊形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0" name="手繪多邊形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1" name="手繪多邊形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2" name="手繪多邊形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3" name="手繪多邊形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4" name="手繪多邊形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5" name="手繪多邊形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6" name="手繪多邊形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7" name="手繪多邊形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8" name="手繪多邊形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9" name="手繪多邊形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0" name="手繪多邊形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1" name="手繪多邊形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2" name="手繪多邊形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3" name="手繪多邊形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4" name="手繪多邊形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5" name="手繪多邊形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6" name="手繪多邊形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7" name="手繪多邊形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8" name="手繪多邊形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9" name="手繪多邊形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0" name="手繪多邊形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1" name="手繪多邊形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2" name="手繪多邊形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3" name="手繪多邊形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4" name="手繪多邊形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5" name="手繪多邊形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6" name="手繪多邊形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7" name="手繪多邊形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8" name="手繪多邊形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9" name="手繪多邊形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0" name="手繪多邊形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1" name="手繪多邊形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2" name="手繪多邊形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3" name="手繪多邊形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4" name="手繪多邊形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5" name="手繪多邊形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6" name="手繪多邊形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7" name="手繪多邊形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8" name="手繪多邊形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9" name="手繪多邊形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0" name="手繪多邊形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1" name="手繪多邊形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2" name="手繪多邊形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3" name="手繪多邊形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4" name="手繪多邊形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5" name="手繪多邊形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6" name="手繪多邊形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7" name="手繪多邊形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8" name="手繪多邊形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9" name="手繪多邊形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0" name="手繪多邊形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1" name="手繪多邊形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2" name="手繪多邊形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3" name="手繪多邊形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4" name="手繪多邊形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5" name="手繪多邊形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6" name="手繪多邊形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7" name="手繪多邊形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8" name="手繪多邊形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9" name="手繪多邊形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0" name="手繪多邊形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1" name="手繪多邊形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2" name="手繪多邊形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3" name="手繪多邊形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4" name="手繪多邊形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5" name="手繪多邊形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6" name="手繪多邊形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7" name="手繪多邊形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8" name="手繪多邊形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9" name="手繪多邊形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0" name="手繪多邊形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1" name="手繪多邊形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2" name="手繪多邊形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3" name="手繪多邊形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4" name="手繪多邊形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5" name="手繪多邊形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6" name="手繪多邊形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177" name="群組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手繪多邊形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9" name="手繪多邊形​​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0" name="手繪多邊形​​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1" name="手繪多邊形​​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2" name="手繪多邊形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3" name="手繪多邊形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4" name="手繪多邊形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5" name="手繪多邊形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6" name="手繪多邊形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7" name="手繪多邊形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8" name="手繪多邊形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9" name="手繪多邊形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0" name="手繪多邊形​​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1" name="手繪多邊形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2" name="手繪多邊形​​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3" name="手繪多邊形​​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4" name="手繪多邊形​​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5" name="手繪多邊形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6" name="手繪多邊形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7" name="手繪多邊形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8" name="手繪多邊形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9" name="手繪多邊形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0" name="手繪多邊形​​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1" name="手繪多邊形​​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2" name="手繪多邊形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3" name="手繪多邊形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4" name="手繪多邊形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5" name="手繪多邊形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6" name="手繪多邊形​​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7" name="手繪多邊形​​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8" name="手繪多邊形​​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9" name="手繪多邊形​​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0" name="手繪多邊形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1" name="手繪多邊形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2" name="手繪多邊形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3" name="手繪多邊形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4" name="手繪多邊形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5" name="手繪多邊形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6" name="手繪多邊形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7" name="手繪多邊形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8" name="手繪多邊形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9" name="手繪多邊形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0" name="手繪多邊形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1" name="手繪多邊形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2" name="手繪多邊形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3" name="手繪多邊形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4" name="手繪多邊形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5" name="手繪多邊形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6" name="手繪多邊形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7" name="手繪多邊形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8" name="手繪多邊形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9" name="手繪多邊形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0" name="手繪多邊形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1" name="手繪多邊形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2" name="手繪多邊形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3" name="手繪多邊形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4" name="手繪多邊形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5" name="手繪多邊形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6" name="手繪多邊形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7" name="手繪多邊形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8" name="手繪多邊形​​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9" name="手繪多邊形​​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0" name="手繪多邊形​​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1" name="手繪多邊形​​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2" name="手繪多邊形​​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3" name="手繪多邊形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4" name="手繪多邊形​​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5" name="手繪多邊形​​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6" name="手繪多邊形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7" name="手繪多邊形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8" name="手繪多邊形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9" name="手繪多邊形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0" name="手繪多邊形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1" name="手繪多邊形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2" name="手繪多邊形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3" name="手繪多邊形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4" name="手繪多邊形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5" name="手繪多邊形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6" name="手繪多邊形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7" name="手繪多邊形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8" name="手繪多邊形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9" name="手繪多邊形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260" name="群組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手繪多邊形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62" name="手繪多邊形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63" name="手繪多邊形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64" name="手繪多邊形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65" name="手繪多邊形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66" name="手繪多邊形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67" name="手繪多邊形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68" name="手繪多邊形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69" name="手繪多邊形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0" name="手繪多邊形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1" name="手繪多邊形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2" name="手繪多邊形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3" name="手繪多邊形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solidFill>
                  <a:schemeClr val="accent6"/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4" name="手繪多邊形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5" name="手繪多邊形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6" name="手繪多邊形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7" name="手繪多邊形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solidFill>
                  <a:schemeClr val="accent6"/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8" name="手繪多邊形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9" name="手繪多邊形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0" name="手繪多邊形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1" name="手繪多邊形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2" name="手繪多邊形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3" name="手繪多邊形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4" name="手繪多邊形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solidFill>
                  <a:schemeClr val="accent6">
                    <a:lumMod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5" name="手繪多邊形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solidFill>
                  <a:schemeClr val="accent6">
                    <a:lumMod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6" name="手繪多邊形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7" name="手繪多邊形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8" name="手繪多邊形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289" name="群組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手繪多邊形​​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1" name="橢圓​​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2" name="手繪多邊形​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3" name="手繪多邊形​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4" name="手繪多邊形​​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5" name="手繪多邊形​​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6" name="手繪多邊形​​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7" name="手繪多邊形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8" name="手繪多邊形​​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9" name="手繪多邊形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0" name="手繪多邊形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1" name="手繪多邊形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2" name="手繪多邊形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3" name="手繪多邊形​​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4" name="手繪多邊形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5" name="手繪多邊形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6" name="手繪多邊形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7" name="手繪多邊形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8" name="手繪多邊形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9" name="手繪多邊形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sp>
        <p:nvSpPr>
          <p:cNvPr id="310" name="手繪多邊形​​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grpSp>
        <p:nvGrpSpPr>
          <p:cNvPr id="311" name="群組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手繪多邊形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13" name="手繪多邊形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14" name="手繪多邊形​​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15" name="手繪多邊形​​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16" name="手繪多邊形​​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17" name="手繪多邊形​​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18" name="手繪多邊形​​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19" name="手繪多邊形​​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0" name="手繪多邊形​​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1" name="手繪多邊形​​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2" name="手繪多邊形​​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3" name="手繪多邊形​​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4" name="手繪多邊形​​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5" name="手繪多邊形​​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6" name="手繪多邊形​​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7" name="手繪多邊形​​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8" name="手繪多邊形​​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9" name="手繪多邊形​​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0" name="手繪多邊形​​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1" name="手繪多邊形​​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2" name="手繪多邊形​​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3" name="手繪多邊形​​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4" name="手繪多邊形​​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5" name="手繪多邊形​​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6" name="手繪多邊形​​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7" name="手繪多邊形​​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8" name="手繪多邊形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9" name="手繪多邊形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40" name="手繪多邊形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41" name="手繪多邊形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42" name="手繪多邊形​​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43" name="手繪多邊形​​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44" name="手繪多邊形​​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45" name="手繪多邊形​​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46" name="手繪多邊形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47" name="手繪多邊形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348" name="群組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群組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手繪多邊形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76" name="手繪多邊形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77" name="手繪多邊形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78" name="手繪多邊形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79" name="手繪多邊形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80" name="手繪多邊形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81" name="手繪多邊形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82" name="手繪多邊形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83" name="手繪多邊形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84" name="手繪多邊形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85" name="手繪多邊形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86" name="手繪多邊形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87" name="手繪多邊形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88" name="手繪多邊形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89" name="手繪多邊形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90" name="手繪多邊形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91" name="手繪多邊形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92" name="手繪多邊形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93" name="手繪多邊形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94" name="手繪多邊形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95" name="手繪多邊形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96" name="手繪多邊形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97" name="手繪多邊形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98" name="手繪多邊形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99" name="手繪多邊形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00" name="手繪多邊形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01" name="手繪多邊形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02" name="手繪多邊形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03" name="手繪多邊形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04" name="手繪多邊形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05" name="手繪多邊形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06" name="手繪多邊形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07" name="手繪多邊形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08" name="手繪多邊形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09" name="手繪多邊形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10" name="手繪多邊形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11" name="手繪多邊形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12" name="手繪多邊形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13" name="手繪多邊形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14" name="手繪多邊形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15" name="手繪多邊形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16" name="手繪多邊形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17" name="手繪多邊形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18" name="手繪多邊形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19" name="手繪多邊形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20" name="手繪多邊形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21" name="手繪多邊形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</p:grpSp>
        <p:grpSp>
          <p:nvGrpSpPr>
            <p:cNvPr id="350" name="群組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手繪多邊形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67" name="手繪多邊形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68" name="手繪多邊形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69" name="手繪多邊形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70" name="手繪多邊形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71" name="手繪多邊形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72" name="手繪多邊形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73" name="手繪多邊形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74" name="手繪多邊形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</p:grpSp>
        <p:grpSp>
          <p:nvGrpSpPr>
            <p:cNvPr id="351" name="群組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手繪多邊形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60" name="手繪多邊形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61" name="手繪多邊形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62" name="手繪多邊形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63" name="手繪多邊形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64" name="手繪多邊形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65" name="手繪多邊形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</p:grpSp>
        <p:grpSp>
          <p:nvGrpSpPr>
            <p:cNvPr id="352" name="群組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手繪多邊形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54" name="手繪多邊形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55" name="手繪多邊形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56" name="手繪多邊形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57" name="手繪多邊形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58" name="手繪多邊形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</p:grpSp>
      </p:grpSp>
      <p:grpSp>
        <p:nvGrpSpPr>
          <p:cNvPr id="422" name="群組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手繪多邊形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24" name="手繪多邊形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25" name="手繪多邊形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26" name="手繪多邊形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27" name="手繪多邊形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28" name="手繪多邊形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29" name="手繪多邊形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30" name="手繪多邊形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431" name="群組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手繪多邊形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33" name="手繪多邊形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34" name="手繪多邊形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35" name="手繪多邊形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36" name="手繪多邊形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37" name="手繪多邊形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38" name="手繪多邊形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39" name="手繪多邊形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440" name="群組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手繪多邊形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42" name="手繪多邊形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43" name="手繪多邊形​​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44" name="手繪多邊形​​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45" name="手繪多邊形​​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46" name="手繪多邊形​​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47" name="手繪多邊形​​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48" name="手繪多邊形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rtlCol="0" anchor="ctr">
            <a:normAutofit/>
          </a:bodyPr>
          <a:lstStyle>
            <a:lvl1pPr algn="ctr">
              <a:defRPr sz="60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67FB326-09BA-4C4B-85DC-25848ABE508E}" type="datetime2">
              <a:rPr lang="zh-TW" altLang="en-US" smtClean="0"/>
              <a:pPr/>
              <a:t>2021年10月18日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42AA930-071B-4D31-942E-248AE87D3587}" type="datetime2">
              <a:rPr lang="zh-TW" altLang="en-US" smtClean="0"/>
              <a:pPr/>
              <a:t>2021年10月18日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04BFAAA-1205-491F-95F1-844FB0E38A2B}" type="datetime2">
              <a:rPr lang="zh-TW" altLang="en-US" smtClean="0"/>
              <a:pPr/>
              <a:t>2021年10月18日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7FF3C93-EEA5-4646-BDA0-2DCD844B8D7B}" type="datetime2">
              <a:rPr lang="zh-TW" altLang="en-US" smtClean="0"/>
              <a:pPr/>
              <a:t>2021年10月18日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8" name="手繪多邊形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9" name="手繪多邊形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grpSp>
        <p:nvGrpSpPr>
          <p:cNvPr id="10" name="群組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手繪多邊形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" name="手繪多邊形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" name="手繪多邊形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" name="手繪多邊形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" name="手繪多邊形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" name="手繪多邊形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" name="手繪多邊形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" name="手繪多邊形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手繪多邊形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" name="手繪多邊形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" name="手繪多邊形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" name="手繪多邊形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" name="手繪多邊形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" name="手繪多邊形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26" name="群組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手繪多邊形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" name="手繪多邊形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" name="手繪多邊形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" name="手繪多邊形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1" name="手繪多邊形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" name="手繪多邊形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" name="手繪多邊形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34" name="群組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手繪多邊形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6" name="手繪多邊形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7" name="手繪多邊形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8" name="手繪多邊形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9" name="手繪多邊形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0" name="手繪多邊形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1" name="手繪多邊形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2" name="手繪多邊形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43" name="群組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手繪多邊形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5" name="手繪多邊形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6" name="手繪多邊形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7" name="手繪多邊形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8" name="手繪多邊形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9" name="手繪多邊形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0" name="手繪多邊形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1" name="手繪多邊形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52" name="群組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手繪多邊形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4" name="手繪多邊形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5" name="手繪多邊形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6" name="手繪多邊形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7" name="手繪多邊形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8" name="手繪多邊形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9" name="手繪多邊形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0" name="手繪多邊形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61" name="群組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手繪多邊形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3" name="手繪多邊形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4" name="手繪多邊形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5" name="手繪多邊形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6" name="手繪多邊形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7" name="手繪多邊形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8" name="手繪多邊形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9" name="手繪多邊形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751297" y="6601968"/>
            <a:ext cx="1266278" cy="193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A3D97914-47BC-412D-AA3F-505857C493CE}" type="datetime2">
              <a:rPr lang="zh-TW" altLang="en-US" smtClean="0"/>
              <a:pPr/>
              <a:t>2021年10月18日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CA8D9AD5-F248-4919-864A-CFD76CC027D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7" pos="3840">
          <p15:clr>
            <a:srgbClr val="F26B43"/>
          </p15:clr>
        </p15:guide>
        <p15:guide id="8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681288" y="1593272"/>
            <a:ext cx="5991657" cy="835005"/>
          </a:xfrm>
        </p:spPr>
        <p:txBody>
          <a:bodyPr rtlCol="0" anchor="t">
            <a:normAutofit fontScale="90000"/>
          </a:bodyPr>
          <a:lstStyle/>
          <a:p>
            <a:r>
              <a:rPr lang="zh-TW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文鼎疊圓體" panose="020B0609010101010101" pitchFamily="49" charset="-120"/>
                <a:ea typeface="文鼎疊圓體" panose="020B0609010101010101" pitchFamily="49" charset="-120"/>
              </a:rPr>
              <a:t>搶救</a:t>
            </a:r>
            <a:r>
              <a:rPr lang="en-US" altLang="zh-TW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疊圓體" panose="020B0609010101010101" pitchFamily="49" charset="-120"/>
                <a:ea typeface="文鼎疊圓體" panose="020B0609010101010101" pitchFamily="49" charset="-120"/>
              </a:rPr>
              <a:t>3C</a:t>
            </a:r>
            <a:r>
              <a:rPr lang="zh-TW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文鼎疊圓體" panose="020B0609010101010101" pitchFamily="49" charset="-120"/>
                <a:ea typeface="文鼎疊圓體" panose="020B0609010101010101" pitchFamily="49" charset="-120"/>
              </a:rPr>
              <a:t>惡</a:t>
            </a:r>
            <a:r>
              <a:rPr lang="zh-TW" alt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文鼎疊圓體" panose="020B0609010101010101" pitchFamily="49" charset="-120"/>
                <a:ea typeface="文鼎疊圓體" panose="020B0609010101010101" pitchFamily="49" charset="-120"/>
              </a:rPr>
              <a:t>視力</a:t>
            </a:r>
            <a:endParaRPr lang="zh-TW" alt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文鼎疊圓體" panose="020B0609010101010101" pitchFamily="49" charset="-120"/>
              <a:ea typeface="文鼎疊圓體" panose="020B0609010101010101" pitchFamily="49" charset="-120"/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4128655" y="2428278"/>
            <a:ext cx="3726872" cy="910667"/>
          </a:xfrm>
        </p:spPr>
        <p:txBody>
          <a:bodyPr rtlCol="0"/>
          <a:lstStyle/>
          <a:p>
            <a:r>
              <a:rPr lang="zh-TW" altLang="en-US" dirty="0">
                <a:solidFill>
                  <a:srgbClr val="FF0000"/>
                </a:solidFill>
              </a:rPr>
              <a:t>護眼有一套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799" y="3358913"/>
            <a:ext cx="1507327" cy="1111659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251" y="3133190"/>
            <a:ext cx="3657298" cy="29746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57746" y="374073"/>
            <a:ext cx="4959928" cy="1260763"/>
          </a:xfrm>
        </p:spPr>
        <p:txBody>
          <a:bodyPr>
            <a:normAutofit/>
          </a:bodyPr>
          <a:lstStyle/>
          <a:p>
            <a:r>
              <a:rPr lang="zh-TW" altLang="en-US" sz="7200" dirty="0">
                <a:solidFill>
                  <a:srgbClr val="FF0000"/>
                </a:solidFill>
              </a:rPr>
              <a:t>限時使用</a:t>
            </a:r>
            <a:r>
              <a:rPr lang="en-US" altLang="zh-TW" sz="7200" dirty="0">
                <a:solidFill>
                  <a:srgbClr val="FF0000"/>
                </a:solidFill>
              </a:rPr>
              <a:t>3C</a:t>
            </a:r>
            <a:endParaRPr lang="zh-TW" altLang="en-US" sz="72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29698" y="1731819"/>
            <a:ext cx="7420338" cy="203661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zh-TW" altLang="en-US" sz="3600" dirty="0">
                <a:ln>
                  <a:solidFill>
                    <a:srgbClr val="002060"/>
                  </a:solidFill>
                </a:ln>
              </a:rPr>
              <a:t>打電腦、看電視、滑手機等，每天使用少於</a:t>
            </a:r>
            <a:r>
              <a:rPr lang="en-US" altLang="zh-TW" sz="3600" dirty="0">
                <a:ln>
                  <a:solidFill>
                    <a:srgbClr val="002060"/>
                  </a:solidFill>
                </a:ln>
              </a:rPr>
              <a:t>2</a:t>
            </a:r>
            <a:r>
              <a:rPr lang="zh-TW" altLang="en-US" sz="3600" dirty="0">
                <a:ln>
                  <a:solidFill>
                    <a:srgbClr val="002060"/>
                  </a:solidFill>
                </a:ln>
              </a:rPr>
              <a:t>小時</a:t>
            </a:r>
          </a:p>
          <a:p>
            <a:pPr marL="45720" indent="0">
              <a:buNone/>
            </a:pPr>
            <a:r>
              <a:rPr lang="zh-TW" altLang="en-US" sz="3600" dirty="0">
                <a:ln>
                  <a:solidFill>
                    <a:srgbClr val="002060"/>
                  </a:solidFill>
                </a:ln>
              </a:rPr>
              <a:t>使用</a:t>
            </a:r>
            <a:r>
              <a:rPr lang="en-US" altLang="zh-TW" sz="3600" dirty="0">
                <a:ln>
                  <a:solidFill>
                    <a:srgbClr val="002060"/>
                  </a:solidFill>
                </a:ln>
              </a:rPr>
              <a:t>30</a:t>
            </a:r>
            <a:r>
              <a:rPr lang="zh-TW" altLang="en-US" sz="3600" dirty="0">
                <a:ln>
                  <a:solidFill>
                    <a:srgbClr val="002060"/>
                  </a:solidFill>
                </a:ln>
              </a:rPr>
              <a:t>分鐘，休息</a:t>
            </a:r>
            <a:r>
              <a:rPr lang="en-US" altLang="zh-TW" sz="3600" dirty="0">
                <a:ln>
                  <a:solidFill>
                    <a:srgbClr val="002060"/>
                  </a:solidFill>
                </a:ln>
              </a:rPr>
              <a:t>10</a:t>
            </a:r>
            <a:r>
              <a:rPr lang="zh-TW" altLang="en-US" sz="3600" dirty="0">
                <a:ln>
                  <a:solidFill>
                    <a:srgbClr val="002060"/>
                  </a:solidFill>
                </a:ln>
              </a:rPr>
              <a:t>分鐘</a:t>
            </a:r>
          </a:p>
          <a:p>
            <a:pPr marL="45720" indent="0">
              <a:buNone/>
            </a:pPr>
            <a:endParaRPr lang="zh-TW" altLang="en-US" sz="3600" dirty="0">
              <a:ln>
                <a:solidFill>
                  <a:srgbClr val="002060"/>
                </a:solidFill>
              </a:ln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483" y="6506503"/>
            <a:ext cx="2096851" cy="45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662" y="3990109"/>
            <a:ext cx="6430748" cy="27368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57783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2401054"/>
          </a:xfrm>
        </p:spPr>
        <p:txBody>
          <a:bodyPr>
            <a:normAutofit/>
          </a:bodyPr>
          <a:lstStyle/>
          <a:p>
            <a:r>
              <a:rPr lang="zh-TW" altLang="en-US" sz="5400" dirty="0">
                <a:solidFill>
                  <a:srgbClr val="FF0000"/>
                </a:solidFill>
              </a:rPr>
              <a:t>光線要充足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22874" y="2840182"/>
            <a:ext cx="9134856" cy="2625053"/>
          </a:xfrm>
        </p:spPr>
        <p:txBody>
          <a:bodyPr>
            <a:normAutofit/>
          </a:bodyPr>
          <a:lstStyle/>
          <a:p>
            <a:r>
              <a:rPr lang="zh-TW" altLang="en-US" sz="3600" dirty="0"/>
              <a:t>燈光充足、不閃爍</a:t>
            </a:r>
          </a:p>
          <a:p>
            <a:r>
              <a:rPr lang="zh-TW" altLang="en-US" sz="3600" dirty="0"/>
              <a:t>不關燈或在昏暗環境使用</a:t>
            </a:r>
            <a:r>
              <a:rPr lang="en-US" altLang="zh-TW" sz="3600" dirty="0"/>
              <a:t>3</a:t>
            </a:r>
            <a:r>
              <a:rPr lang="zh-TW" altLang="en-US" sz="3600" dirty="0"/>
              <a:t>Ｃ，對比變強很傷眼</a:t>
            </a:r>
          </a:p>
          <a:p>
            <a:endParaRPr lang="zh-TW" altLang="en-US" sz="36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187" y="1021991"/>
            <a:ext cx="3657298" cy="19322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60085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57407" y="41564"/>
            <a:ext cx="9133730" cy="2331781"/>
          </a:xfrm>
        </p:spPr>
        <p:txBody>
          <a:bodyPr>
            <a:normAutofit/>
          </a:bodyPr>
          <a:lstStyle/>
          <a:p>
            <a:r>
              <a:rPr lang="zh-TW" altLang="en-US" sz="5400" dirty="0">
                <a:solidFill>
                  <a:srgbClr val="FF0000"/>
                </a:solidFill>
              </a:rPr>
              <a:t>戶外活動不可少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24000" y="2576945"/>
            <a:ext cx="9139428" cy="1468582"/>
          </a:xfrm>
        </p:spPr>
        <p:txBody>
          <a:bodyPr/>
          <a:lstStyle/>
          <a:p>
            <a:r>
              <a:rPr lang="zh-TW" altLang="en-US" sz="3600" dirty="0"/>
              <a:t>多接觸大自然，多看遠方，可預防近視</a:t>
            </a:r>
          </a:p>
          <a:p>
            <a:r>
              <a:rPr lang="zh-TW" altLang="en-US" sz="3600" dirty="0"/>
              <a:t>每天戶外運動，最少</a:t>
            </a:r>
            <a:r>
              <a:rPr lang="en-US" altLang="zh-TW" sz="3600" dirty="0"/>
              <a:t>1</a:t>
            </a:r>
            <a:r>
              <a:rPr lang="zh-TW" altLang="en-US" sz="3600" dirty="0"/>
              <a:t>小時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580" y="3500063"/>
            <a:ext cx="5949204" cy="307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7697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"/>
</p:tagLst>
</file>

<file path=ppt/theme/theme1.xml><?xml version="1.0" encoding="utf-8"?>
<a:theme xmlns:a="http://schemas.openxmlformats.org/drawingml/2006/main" name="返校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4351771_TF02895269.potx" id="{E520B431-7946-410B-823A-4C608060E591}" vid="{BBCC4DC1-3964-466B-9C8B-212AB5EB7615}"/>
    </a:ext>
  </a:extLst>
</a:theme>
</file>

<file path=ppt/theme/theme2.xml><?xml version="1.0" encoding="utf-8"?>
<a:theme xmlns:a="http://schemas.openxmlformats.org/drawingml/2006/main" name="Office 佈景主題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F5AFAE-B80F-42D3-94B4-729362BC1BCB}">
  <ds:schemaRefs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40262f94-9f35-4ac3-9a90-690165a166b7"/>
    <ds:schemaRef ds:uri="a4f35948-e619-41b3-aa29-22878b09cfd2"/>
  </ds:schemaRefs>
</ds:datastoreItem>
</file>

<file path=customXml/itemProps2.xml><?xml version="1.0" encoding="utf-8"?>
<ds:datastoreItem xmlns:ds="http://schemas.openxmlformats.org/officeDocument/2006/customXml" ds:itemID="{D59B8A7B-DB68-4625-86A7-7FECB4C2A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CC9A7CA-BEC5-41E5-AAE1-C9D7FC518E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52</TotalTime>
  <Words>76</Words>
  <Application>Microsoft Office PowerPoint</Application>
  <PresentationFormat>寬螢幕</PresentationFormat>
  <Paragraphs>12</Paragraphs>
  <Slides>4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8" baseType="lpstr">
      <vt:lpstr>文鼎疊圓體</vt:lpstr>
      <vt:lpstr>細明體</vt:lpstr>
      <vt:lpstr>Arial</vt:lpstr>
      <vt:lpstr>返校 16x9</vt:lpstr>
      <vt:lpstr>搶救3C惡視力</vt:lpstr>
      <vt:lpstr>限時使用3C</vt:lpstr>
      <vt:lpstr>光線要充足</vt:lpstr>
      <vt:lpstr>戶外活動不可少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搶救3C惡視力</dc:title>
  <dc:creator>Windows 使用者</dc:creator>
  <cp:lastModifiedBy>Windows 使用者</cp:lastModifiedBy>
  <cp:revision>7</cp:revision>
  <dcterms:created xsi:type="dcterms:W3CDTF">2021-10-04T03:39:00Z</dcterms:created>
  <dcterms:modified xsi:type="dcterms:W3CDTF">2021-10-18T03:57:11Z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