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876" autoAdjust="0"/>
  </p:normalViewPr>
  <p:slideViewPr>
    <p:cSldViewPr snapToGrid="0">
      <p:cViewPr>
        <p:scale>
          <a:sx n="68" d="100"/>
          <a:sy n="68" d="100"/>
        </p:scale>
        <p:origin x="816" y="8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3C</a:t>
            </a:r>
            <a:r>
              <a:rPr lang="zh-TW" altLang="en-US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324517"/>
            <a:ext cx="6916336" cy="1771600"/>
          </a:xfrm>
        </p:spPr>
        <p:txBody>
          <a:bodyPr rtlCol="0"/>
          <a:lstStyle/>
          <a:p>
            <a:r>
              <a:rPr lang="zh-TW" altLang="en-US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護眼有一套</a:t>
            </a:r>
          </a:p>
          <a:p>
            <a:pPr rtl="0"/>
            <a:endParaRPr lang="zh-TW" altLang="en-US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68353" y="5953"/>
            <a:ext cx="9832394" cy="1233424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rgbClr val="FFFF00"/>
                  </a:solidFill>
                  <a:prstDash val="solid"/>
                </a:ln>
                <a:solidFill>
                  <a:srgbClr val="7030A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限時使用</a:t>
            </a:r>
            <a:r>
              <a:rPr lang="en-US" altLang="zh-TW" b="1" dirty="0">
                <a:ln w="9525">
                  <a:solidFill>
                    <a:srgbClr val="FFFF00"/>
                  </a:solidFill>
                  <a:prstDash val="solid"/>
                </a:ln>
                <a:solidFill>
                  <a:srgbClr val="7030A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3C</a:t>
            </a:r>
            <a:endParaRPr lang="zh-TW" altLang="en-US" b="1" dirty="0">
              <a:ln w="9525">
                <a:solidFill>
                  <a:srgbClr val="FFFF00"/>
                </a:solidFill>
                <a:prstDash val="solid"/>
              </a:ln>
              <a:solidFill>
                <a:srgbClr val="7030A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6779" y="1361209"/>
            <a:ext cx="9134856" cy="4152901"/>
          </a:xfrm>
        </p:spPr>
        <p:txBody>
          <a:bodyPr/>
          <a:lstStyle/>
          <a:p>
            <a:r>
              <a:rPr lang="zh-TW" altLang="en-US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C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799" y="459154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372" y="260781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9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20474"/>
            <a:ext cx="9133730" cy="1233424"/>
          </a:xfrm>
        </p:spPr>
        <p:txBody>
          <a:bodyPr/>
          <a:lstStyle/>
          <a:p>
            <a:r>
              <a:rPr lang="zh-TW" altLang="en-US" dirty="0" smtClean="0">
                <a:ln w="0"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足</a:t>
            </a:r>
            <a:r>
              <a:rPr lang="zh-TW" altLang="en-US" dirty="0">
                <a:ln w="0"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光線要充</a:t>
            </a:r>
            <a:endParaRPr lang="zh-TW" altLang="en-US" dirty="0">
              <a:ln w="0">
                <a:solidFill>
                  <a:schemeClr val="accent6">
                    <a:lumMod val="50000"/>
                  </a:schemeClr>
                </a:solidFill>
              </a:ln>
              <a:solidFill>
                <a:srgbClr val="7030A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39408" y="1707573"/>
            <a:ext cx="9134856" cy="4152901"/>
          </a:xfrm>
        </p:spPr>
        <p:txBody>
          <a:bodyPr/>
          <a:lstStyle/>
          <a:p>
            <a:pPr lvl="5"/>
            <a:r>
              <a:rPr lang="zh-TW" altLang="en-US" b="1" dirty="0">
                <a:ln w="95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燈光充足、不閃爍</a:t>
            </a:r>
          </a:p>
          <a:p>
            <a:r>
              <a:rPr lang="zh-TW" altLang="en-US" b="1" dirty="0">
                <a:ln w="95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不關燈或在昏暗環境使用</a:t>
            </a:r>
            <a:r>
              <a:rPr lang="en-US" altLang="zh-TW" b="1" dirty="0">
                <a:ln w="95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r>
              <a:rPr lang="zh-TW" altLang="en-US" b="1" dirty="0">
                <a:ln w="95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678" y="2579008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4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874" y="1472045"/>
            <a:ext cx="9134856" cy="4152901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每天戶外運動，最少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362" y="244711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3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40262f94-9f35-4ac3-9a90-690165a166b7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44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文鼎粗魏碑</vt:lpstr>
      <vt:lpstr>文鼎細行楷</vt:lpstr>
      <vt:lpstr>文鼎超顏楷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足光線要充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2021-10-04T03:31:56Z</dcterms:created>
  <dcterms:modified xsi:type="dcterms:W3CDTF">2021-10-18T03:57:11Z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