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53352" y="-801632"/>
            <a:ext cx="9360418" cy="2263258"/>
          </a:xfrm>
        </p:spPr>
        <p:txBody>
          <a:bodyPr rtlCol="0"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特圓" panose="020B0609010101010101" pitchFamily="49" charset="-120"/>
                <a:ea typeface="文鼎特圓" panose="020B0609010101010101" pitchFamily="49" charset="-120"/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特圓" panose="020B0609010101010101" pitchFamily="49" charset="-120"/>
                <a:ea typeface="文鼎特圓" panose="020B0609010101010101" pitchFamily="49" charset="-120"/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特圓" panose="020B0609010101010101" pitchFamily="49" charset="-120"/>
                <a:ea typeface="文鼎特圓" panose="020B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199317" y="1461626"/>
            <a:ext cx="6916336" cy="1771600"/>
          </a:xfrm>
        </p:spPr>
        <p:txBody>
          <a:bodyPr rtlCol="0">
            <a:normAutofit/>
          </a:bodyPr>
          <a:lstStyle/>
          <a:p>
            <a:r>
              <a:rPr lang="zh-TW" altLang="en-US" sz="5400" dirty="0">
                <a:solidFill>
                  <a:srgbClr val="92D05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4651" y="744583"/>
            <a:ext cx="2873829" cy="1959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2519" y="549172"/>
            <a:ext cx="5262155" cy="992244"/>
          </a:xfrm>
        </p:spPr>
        <p:txBody>
          <a:bodyPr>
            <a:noAutofit/>
          </a:bodyPr>
          <a:lstStyle/>
          <a:p>
            <a:r>
              <a:rPr lang="zh-TW" altLang="en-U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限時使用</a:t>
            </a:r>
            <a:r>
              <a:rPr lang="en-US" altLang="zh-TW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3C</a:t>
            </a:r>
            <a:endParaRPr lang="zh-TW" alt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49521" y="1694906"/>
            <a:ext cx="5094079" cy="2054134"/>
          </a:xfrm>
        </p:spPr>
        <p:txBody>
          <a:bodyPr>
            <a:noAutofit/>
          </a:bodyPr>
          <a:lstStyle/>
          <a:p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打電腦、看電視、滑手機等，每天使用少於</a:t>
            </a:r>
            <a:r>
              <a:rPr lang="en-US" altLang="zh-TW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2</a:t>
            </a:r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  <a:p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使用</a:t>
            </a:r>
            <a:r>
              <a:rPr lang="en-US" altLang="zh-TW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30</a:t>
            </a:r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分鐘，休息</a:t>
            </a:r>
            <a:r>
              <a:rPr lang="en-US" altLang="zh-TW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10</a:t>
            </a:r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5587" y="1541416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97107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3290" y="326572"/>
            <a:ext cx="3675017" cy="1233424"/>
          </a:xfrm>
        </p:spPr>
        <p:txBody>
          <a:bodyPr>
            <a:normAutofit/>
          </a:bodyPr>
          <a:lstStyle/>
          <a:p>
            <a:r>
              <a:rPr lang="zh-TW" altLang="en-US" sz="5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新藝體" panose="020B0609010101010101" pitchFamily="49" charset="-120"/>
                <a:ea typeface="文鼎新藝體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3291" y="1769002"/>
            <a:ext cx="4093030" cy="2580930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燈光充足、不閃爍</a:t>
            </a:r>
          </a:p>
          <a:p>
            <a:r>
              <a:rPr lang="zh-TW" altLang="en-US" sz="32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不關燈或在昏暗環境使用</a:t>
            </a:r>
            <a:r>
              <a:rPr lang="en-US" altLang="zh-TW" sz="32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3</a:t>
            </a:r>
            <a:r>
              <a:rPr lang="zh-TW" altLang="en-US" sz="32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Ｃ，對比變強很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9017" y="2093330"/>
            <a:ext cx="4972444" cy="318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38472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7017" y="323839"/>
            <a:ext cx="6843376" cy="1162061"/>
          </a:xfrm>
        </p:spPr>
        <p:txBody>
          <a:bodyPr>
            <a:normAutofit/>
          </a:bodyPr>
          <a:lstStyle/>
          <a:p>
            <a:r>
              <a:rPr lang="zh-TW" altLang="en-US" sz="5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7017" y="1485900"/>
            <a:ext cx="5133703" cy="4287883"/>
          </a:xfrm>
        </p:spPr>
        <p:txBody>
          <a:bodyPr/>
          <a:lstStyle/>
          <a:p>
            <a:r>
              <a:rPr lang="zh-TW" altLang="en-US" sz="3200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多接觸大自然，多看遠方，可預防近視</a:t>
            </a:r>
          </a:p>
          <a:p>
            <a:r>
              <a:rPr lang="zh-TW" altLang="en-US" sz="3200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每天戶外運動，最少</a:t>
            </a:r>
            <a:r>
              <a:rPr lang="en-US" altLang="zh-TW" sz="3200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1</a:t>
            </a:r>
            <a:r>
              <a:rPr lang="zh-TW" altLang="en-US" sz="3200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小時</a:t>
            </a:r>
          </a:p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2267" y="2647961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56985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dcmitype/"/>
    <ds:schemaRef ds:uri="http://purl.org/dc/terms/"/>
    <ds:schemaRef ds:uri="http://purl.org/dc/elements/1.1/"/>
    <ds:schemaRef ds:uri="http://schemas.microsoft.com/office/2006/documentManagement/types"/>
    <ds:schemaRef ds:uri="http://schemas.microsoft.com/office/2006/metadata/properties"/>
    <ds:schemaRef ds:uri="40262f94-9f35-4ac3-9a90-690165a166b7"/>
    <ds:schemaRef ds:uri="a4f35948-e619-41b3-aa29-22878b09cfd2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52</TotalTime>
  <Words>74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文鼎特圓</vt:lpstr>
      <vt:lpstr>文鼎甜妞體P</vt:lpstr>
      <vt:lpstr>文鼎超圓</vt:lpstr>
      <vt:lpstr>文鼎新藝體</vt:lpstr>
      <vt:lpstr>文鼎疊圓體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14</cp:revision>
  <dcterms:created xsi:type="dcterms:W3CDTF">2021-10-04T03:31:56Z</dcterms:created>
  <dcterms:modified xsi:type="dcterms:W3CDTF">2021-10-18T03:54:55Z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