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75" d="100"/>
          <a:sy n="75" d="100"/>
        </p:scale>
        <p:origin x="540" y="-1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963886" y="165020"/>
            <a:ext cx="4493623" cy="1951742"/>
          </a:xfrm>
        </p:spPr>
        <p:txBody>
          <a:bodyPr rtlCol="0"/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/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69" y="2116762"/>
            <a:ext cx="2041991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521" y="3732445"/>
            <a:ext cx="2383637" cy="146781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067" y="1189299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" y="574766"/>
            <a:ext cx="4689566" cy="1141983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/>
              <a:t>限時使用</a:t>
            </a:r>
            <a:r>
              <a:rPr lang="en-US" altLang="zh-TW" sz="6600" dirty="0"/>
              <a:t>3C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2068" y="1716749"/>
            <a:ext cx="5812971" cy="1771033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zh-TW" altLang="en-US" dirty="0"/>
          </a:p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535" y="260226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865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8342" y="200225"/>
            <a:ext cx="9133730" cy="123342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600" dirty="0" smtClean="0"/>
              <a:t>光線</a:t>
            </a:r>
            <a:r>
              <a:rPr lang="zh-TW" altLang="en-US" sz="6600" dirty="0"/>
              <a:t>足</a:t>
            </a:r>
            <a:br>
              <a:rPr lang="zh-TW" altLang="en-US" sz="6600" dirty="0"/>
            </a:br>
            <a:r>
              <a:rPr lang="zh-TW" altLang="en-US" sz="6600" dirty="0" smtClean="0"/>
              <a:t>要充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/>
              <a:t>燈光充足、不閃爍</a:t>
            </a:r>
          </a:p>
          <a:p>
            <a:r>
              <a:rPr lang="zh-TW" altLang="en-US" b="1" dirty="0"/>
              <a:t>不關燈或在昏暗環境使用</a:t>
            </a:r>
            <a:r>
              <a:rPr lang="en-US" altLang="zh-TW" b="1" dirty="0"/>
              <a:t>3</a:t>
            </a:r>
            <a:r>
              <a:rPr lang="zh-TW" altLang="en-US" b="1" dirty="0"/>
              <a:t>Ｃ，對比變強很傷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825" y="2716450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104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48115" y="1400509"/>
            <a:ext cx="4881372" cy="1682326"/>
          </a:xfrm>
        </p:spPr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06" y="288175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08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a4f35948-e619-41b3-aa29-22878b09cfd2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光線足 要充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2021-10-04T03:31:57Z</dcterms:created>
  <dcterms:modified xsi:type="dcterms:W3CDTF">2021-10-18T03:56:29Z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