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60" r:id="rId7"/>
    <p:sldId id="261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36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67990" y="600891"/>
            <a:ext cx="3971108" cy="809898"/>
          </a:xfrm>
        </p:spPr>
        <p:txBody>
          <a:bodyPr rtlCol="0"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搶救</a:t>
            </a:r>
            <a:r>
              <a:rPr lang="en-US" altLang="zh-TW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3C</a:t>
            </a:r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547257" y="1554480"/>
            <a:ext cx="2860766" cy="692331"/>
          </a:xfrm>
        </p:spPr>
        <p:txBody>
          <a:bodyPr rtlCol="0"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28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588" y="2044336"/>
            <a:ext cx="1944104" cy="331948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8996" y="621881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590902" y="1110342"/>
            <a:ext cx="6450803" cy="1317935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限時使用</a:t>
            </a:r>
            <a:r>
              <a:rPr lang="en-US" altLang="zh-TW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3C</a:t>
            </a:r>
            <a:endParaRPr lang="zh-TW" altLang="en-US" sz="4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超明" panose="020B0609010101010101" pitchFamily="49" charset="-120"/>
              <a:ea typeface="文鼎超明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779622" y="2428277"/>
            <a:ext cx="4353551" cy="1771601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打電腦、看電視、滑手機等，每天使用少於</a:t>
            </a:r>
            <a:r>
              <a:rPr lang="en-US" altLang="zh-TW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</a:p>
          <a:p>
            <a:pPr>
              <a:lnSpc>
                <a:spcPct val="120000"/>
              </a:lnSpc>
            </a:pPr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en-US" altLang="zh-TW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30</a:t>
            </a:r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分鐘，休息</a:t>
            </a:r>
            <a:r>
              <a:rPr lang="en-US" altLang="zh-TW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785" y="1841324"/>
            <a:ext cx="4984837" cy="212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5149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949439" y="1528354"/>
            <a:ext cx="4112551" cy="1043616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光線要充足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053943" y="2571969"/>
            <a:ext cx="3765722" cy="1676547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zh-TW" altLang="en-US" sz="28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燈光充足、不閃爍</a:t>
            </a:r>
          </a:p>
          <a:p>
            <a:pPr>
              <a:lnSpc>
                <a:spcPct val="120000"/>
              </a:lnSpc>
            </a:pPr>
            <a:r>
              <a:rPr lang="zh-TW" altLang="en-US" sz="28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不關燈或在昏暗環境使用</a:t>
            </a:r>
            <a:r>
              <a:rPr lang="en-US" altLang="zh-TW" sz="28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8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Ｃ，對比變強很傷眼</a:t>
            </a:r>
          </a:p>
          <a:p>
            <a:pPr>
              <a:lnSpc>
                <a:spcPct val="120000"/>
              </a:lnSpc>
            </a:pPr>
            <a:endParaRPr lang="zh-TW" altLang="en-US" sz="2800" b="1" dirty="0">
              <a:ln/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645" y="2050162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2557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309360" y="1828800"/>
            <a:ext cx="5473337" cy="765681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明" panose="020B0609010101010101" pitchFamily="49" charset="-120"/>
                <a:ea typeface="文鼎超明" panose="020B0609010101010101" pitchFamily="49" charset="-120"/>
              </a:rPr>
              <a:t>戶外活動不可少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210696" y="2847703"/>
            <a:ext cx="3892733" cy="124097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sz="28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</a:t>
            </a:r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接觸大自然，多看遠方，可預防近視</a:t>
            </a:r>
          </a:p>
          <a:p>
            <a:pPr>
              <a:lnSpc>
                <a:spcPct val="120000"/>
              </a:lnSpc>
            </a:pPr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每天戶外運動，最少</a:t>
            </a:r>
            <a:r>
              <a:rPr lang="en-US" altLang="zh-TW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520" y="1534296"/>
            <a:ext cx="5086844" cy="262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556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infopath/2007/PartnerControls"/>
    <ds:schemaRef ds:uri="a4f35948-e619-41b3-aa29-22878b09cfd2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40262f94-9f35-4ac3-9a90-690165a166b7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54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文鼎超明</vt:lpstr>
      <vt:lpstr>細明體</vt:lpstr>
      <vt:lpstr>微軟正黑體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2021-10-04T03:31:59Z</dcterms:created>
  <dcterms:modified xsi:type="dcterms:W3CDTF">2021-10-18T04:00:20Z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