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56028" y="374025"/>
            <a:ext cx="8235675" cy="2263258"/>
          </a:xfrm>
        </p:spPr>
        <p:txBody>
          <a:bodyPr rtlCol="0">
            <a:normAutofit fontScale="90000"/>
          </a:bodyPr>
          <a:lstStyle/>
          <a:p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>
                <a:solidFill>
                  <a:srgbClr val="FF0000"/>
                </a:solidFill>
              </a:rPr>
              <a:t/>
            </a:r>
            <a:br>
              <a:rPr lang="en-US" altLang="zh-TW" sz="9900" dirty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>
                <a:solidFill>
                  <a:srgbClr val="FF0000"/>
                </a:solidFill>
              </a:rPr>
              <a:t/>
            </a:r>
            <a:br>
              <a:rPr lang="en-US" altLang="zh-TW" sz="9900" dirty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>
                <a:solidFill>
                  <a:srgbClr val="FF0000"/>
                </a:solidFill>
              </a:rPr>
              <a:t/>
            </a:r>
            <a:br>
              <a:rPr lang="en-US" altLang="zh-TW" sz="9900" dirty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>
                <a:solidFill>
                  <a:srgbClr val="FF0000"/>
                </a:solidFill>
              </a:rPr>
              <a:t/>
            </a:r>
            <a:br>
              <a:rPr lang="en-US" altLang="zh-TW" sz="9900" dirty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 smtClean="0">
                <a:solidFill>
                  <a:srgbClr val="FF0000"/>
                </a:solidFill>
              </a:rPr>
              <a:t/>
            </a:r>
            <a:br>
              <a:rPr lang="en-US" altLang="zh-TW" sz="9900" dirty="0" smtClean="0">
                <a:solidFill>
                  <a:srgbClr val="FF0000"/>
                </a:solidFill>
              </a:rPr>
            </a:br>
            <a:r>
              <a:rPr lang="en-US" altLang="zh-TW" sz="9900" dirty="0">
                <a:solidFill>
                  <a:srgbClr val="FF0000"/>
                </a:solidFill>
              </a:rPr>
              <a:t/>
            </a:r>
            <a:br>
              <a:rPr lang="en-US" altLang="zh-TW" sz="9900" dirty="0">
                <a:solidFill>
                  <a:srgbClr val="FF0000"/>
                </a:solidFill>
              </a:rPr>
            </a:br>
            <a:r>
              <a:rPr lang="zh-TW" altLang="en-US" sz="9900" dirty="0" smtClean="0">
                <a:solidFill>
                  <a:srgbClr val="FF0000"/>
                </a:solidFill>
              </a:rPr>
              <a:t>搶救</a:t>
            </a:r>
            <a:r>
              <a:rPr lang="en-US" altLang="zh-TW" sz="9900" dirty="0" smtClean="0">
                <a:solidFill>
                  <a:srgbClr val="FF0000"/>
                </a:solidFill>
              </a:rPr>
              <a:t>3C</a:t>
            </a:r>
            <a:r>
              <a:rPr lang="zh-TW" altLang="en-US" sz="9900" dirty="0" smtClean="0">
                <a:solidFill>
                  <a:srgbClr val="FF0000"/>
                </a:solidFill>
              </a:rPr>
              <a:t>大惡勢力                                                       </a:t>
            </a:r>
            <a:endParaRPr lang="zh-TW" altLang="en-US" sz="9900" dirty="0">
              <a:solidFill>
                <a:srgbClr val="FF0000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756028" y="2637283"/>
            <a:ext cx="7511526" cy="1833412"/>
          </a:xfrm>
          <a:ln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r>
              <a:rPr lang="zh-TW" altLang="en-US" sz="10000" dirty="0" smtClean="0"/>
              <a:t>護眼</a:t>
            </a:r>
            <a:r>
              <a:rPr lang="zh-TW" altLang="en-US" sz="10000" dirty="0"/>
              <a:t>有一套</a:t>
            </a:r>
          </a:p>
          <a:p>
            <a:pPr rtl="0"/>
            <a:endParaRPr lang="zh-TW" altLang="en-US" sz="1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5886" y="379356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900" dirty="0"/>
              <a:t>限時使用</a:t>
            </a:r>
            <a:r>
              <a:rPr lang="en-US" altLang="zh-TW" sz="9900" dirty="0"/>
              <a:t>3C</a:t>
            </a:r>
            <a:endParaRPr lang="zh-TW" altLang="en-US" sz="99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89829" y="1707969"/>
            <a:ext cx="9134856" cy="4152901"/>
          </a:xfrm>
        </p:spPr>
        <p:txBody>
          <a:bodyPr>
            <a:normAutofit fontScale="55000" lnSpcReduction="20000"/>
          </a:bodyPr>
          <a:lstStyle/>
          <a:p>
            <a:r>
              <a:rPr lang="zh-TW" altLang="en-US" sz="10000" dirty="0"/>
              <a:t>打電腦、看電視、滑手機等，每天使用少於</a:t>
            </a:r>
            <a:r>
              <a:rPr lang="en-US" altLang="zh-TW" sz="10000" dirty="0"/>
              <a:t>2</a:t>
            </a:r>
            <a:r>
              <a:rPr lang="zh-TW" altLang="en-US" sz="10000" dirty="0"/>
              <a:t>小時</a:t>
            </a:r>
          </a:p>
          <a:p>
            <a:r>
              <a:rPr lang="zh-TW" altLang="en-US" sz="10000" dirty="0"/>
              <a:t>使用</a:t>
            </a:r>
            <a:r>
              <a:rPr lang="en-US" altLang="zh-TW" sz="10000" dirty="0"/>
              <a:t>30</a:t>
            </a:r>
            <a:r>
              <a:rPr lang="zh-TW" altLang="en-US" sz="10000" dirty="0"/>
              <a:t>分鐘，休息</a:t>
            </a:r>
            <a:r>
              <a:rPr lang="en-US" altLang="zh-TW" sz="10000" dirty="0"/>
              <a:t>10</a:t>
            </a:r>
            <a:r>
              <a:rPr lang="zh-TW" altLang="en-US" sz="10000" dirty="0"/>
              <a:t>分鐘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493092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496922"/>
            <a:ext cx="9133730" cy="1233424"/>
          </a:xfrm>
        </p:spPr>
        <p:txBody>
          <a:bodyPr>
            <a:noAutofit/>
          </a:bodyPr>
          <a:lstStyle/>
          <a:p>
            <a:r>
              <a:rPr lang="zh-TW" altLang="en-US" sz="9900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0263" y="1730346"/>
            <a:ext cx="9875519" cy="3155163"/>
          </a:xfrm>
        </p:spPr>
        <p:txBody>
          <a:bodyPr>
            <a:noAutofit/>
          </a:bodyPr>
          <a:lstStyle/>
          <a:p>
            <a:r>
              <a:rPr lang="zh-TW" altLang="en-US" sz="5500" dirty="0"/>
              <a:t>燈光充足、不閃爍</a:t>
            </a:r>
          </a:p>
          <a:p>
            <a:r>
              <a:rPr lang="zh-TW" altLang="en-US" sz="5500" dirty="0"/>
              <a:t>不關燈或在昏暗環境使用</a:t>
            </a:r>
            <a:r>
              <a:rPr lang="en-US" altLang="zh-TW" sz="5500" dirty="0"/>
              <a:t>3</a:t>
            </a:r>
            <a:r>
              <a:rPr lang="zh-TW" altLang="en-US" sz="5500" dirty="0"/>
              <a:t>Ｃ，對比變強很傷眼</a:t>
            </a:r>
          </a:p>
          <a:p>
            <a:endParaRPr lang="zh-TW" altLang="en-US" sz="5500" dirty="0"/>
          </a:p>
        </p:txBody>
      </p:sp>
    </p:spTree>
    <p:extLst>
      <p:ext uri="{BB962C8B-B14F-4D97-AF65-F5344CB8AC3E}">
        <p14:creationId xmlns:p14="http://schemas.microsoft.com/office/powerpoint/2010/main" val="1343995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2066" y="1400509"/>
            <a:ext cx="10237598" cy="2354580"/>
          </a:xfrm>
        </p:spPr>
        <p:txBody>
          <a:bodyPr>
            <a:noAutofit/>
          </a:bodyPr>
          <a:lstStyle/>
          <a:p>
            <a:r>
              <a:rPr lang="zh-TW" altLang="en-US" sz="4500" dirty="0" smtClean="0"/>
              <a:t>多接觸大自然，多看遠方，可預防近視</a:t>
            </a:r>
          </a:p>
          <a:p>
            <a:r>
              <a:rPr lang="zh-TW" altLang="en-US" sz="4500" dirty="0" smtClean="0"/>
              <a:t>每天戶外運動，最少</a:t>
            </a:r>
            <a:r>
              <a:rPr lang="en-US" altLang="zh-TW" sz="4500" dirty="0" smtClean="0"/>
              <a:t>1</a:t>
            </a:r>
            <a:r>
              <a:rPr lang="zh-TW" altLang="en-US" sz="4500" dirty="0" smtClean="0"/>
              <a:t>小時</a:t>
            </a:r>
          </a:p>
          <a:p>
            <a:endParaRPr lang="zh-TW" altLang="en-US" sz="4500" dirty="0"/>
          </a:p>
        </p:txBody>
      </p:sp>
    </p:spTree>
    <p:extLst>
      <p:ext uri="{BB962C8B-B14F-4D97-AF65-F5344CB8AC3E}">
        <p14:creationId xmlns:p14="http://schemas.microsoft.com/office/powerpoint/2010/main" val="5406466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a4f35948-e619-41b3-aa29-22878b09cfd2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40262f94-9f35-4ac3-9a90-690165a166b7"/>
    <ds:schemaRef ds:uri="http://purl.org/dc/terms/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69</TotalTime>
  <Words>155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                                                                               搶救3C大惡勢力                                                      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2021-10-04T03:33:00Z</dcterms:created>
  <dcterms:modified xsi:type="dcterms:W3CDTF">2021-10-18T04:07:34Z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