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334353"/>
            <a:ext cx="9360418" cy="2263258"/>
          </a:xfrm>
        </p:spPr>
        <p:txBody>
          <a:bodyPr rtlCol="0"/>
          <a:lstStyle/>
          <a:p>
            <a:r>
              <a:rPr lang="zh-TW" altLang="en-US" dirty="0">
                <a:solidFill>
                  <a:srgbClr val="FFC000"/>
                </a:solidFill>
              </a:rPr>
              <a:t>搶救</a:t>
            </a:r>
            <a:r>
              <a:rPr lang="en-US" altLang="zh-TW" dirty="0">
                <a:solidFill>
                  <a:srgbClr val="FFC000"/>
                </a:solidFill>
              </a:rPr>
              <a:t>3C</a:t>
            </a:r>
            <a:r>
              <a:rPr lang="zh-TW" altLang="en-US" dirty="0">
                <a:solidFill>
                  <a:srgbClr val="FFC000"/>
                </a:solidFill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020895" y="2476917"/>
            <a:ext cx="6916336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92D050"/>
                </a:solidFill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581" y="2946460"/>
            <a:ext cx="5042887" cy="260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2098" y="116508"/>
            <a:ext cx="9133730" cy="1233424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							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740" y="276595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410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94827" y="252476"/>
            <a:ext cx="9133730" cy="1233424"/>
          </a:xfrm>
        </p:spPr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789" y="2976730"/>
            <a:ext cx="4410845" cy="2716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187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1566" y="252476"/>
            <a:ext cx="9133730" cy="1233424"/>
          </a:xfrm>
        </p:spPr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236" y="2702712"/>
            <a:ext cx="5255473" cy="277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764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83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2021-10-04T03:42:06Z</dcterms:created>
  <dcterms:modified xsi:type="dcterms:W3CDTF">2021-10-18T04:02:02Z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