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73453" y="1456914"/>
            <a:ext cx="7736305" cy="708276"/>
          </a:xfrm>
        </p:spPr>
        <p:txBody>
          <a:bodyPr rtlCol="0">
            <a:normAutofit fontScale="90000"/>
          </a:bodyPr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083437" y="2476917"/>
            <a:ext cx="6916336" cy="1771600"/>
          </a:xfrm>
        </p:spPr>
        <p:txBody>
          <a:bodyPr rtlCol="0"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539" y="3272538"/>
            <a:ext cx="3169844" cy="1951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9259" y="2905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限時使用</a:t>
            </a:r>
            <a:r>
              <a:rPr lang="en-US" altLang="zh-TW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endParaRPr lang="zh-TW" alt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21304" y="1524000"/>
            <a:ext cx="8642123" cy="4114801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679" y="257318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49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29262" y="0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39225" y="1652154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945" y="2823083"/>
            <a:ext cx="4464073" cy="235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012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50547" y="140181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61937" y="1540042"/>
            <a:ext cx="8401490" cy="4098759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178" y="3347321"/>
            <a:ext cx="6798457" cy="351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005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2006/metadata/properties"/>
    <ds:schemaRef ds:uri="a4f35948-e619-41b3-aa29-22878b09cfd2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0262f94-9f35-4ac3-9a90-690165a166b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62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文鼎甜妞體P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2021-10-04T03:32:29Z</dcterms:created>
  <dcterms:modified xsi:type="dcterms:W3CDTF">2021-10-18T04:01:49Z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