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66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E7E3-BEFC-468A-AC34-57B064E4B51C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8AA4-80EF-45FF-A876-8EB4A4B63149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8590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E7E3-BEFC-468A-AC34-57B064E4B51C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8AA4-80EF-45FF-A876-8EB4A4B631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7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E7E3-BEFC-468A-AC34-57B064E4B51C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8AA4-80EF-45FF-A876-8EB4A4B631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15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E7E3-BEFC-468A-AC34-57B064E4B51C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8AA4-80EF-45FF-A876-8EB4A4B631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0684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E7E3-BEFC-468A-AC34-57B064E4B51C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8AA4-80EF-45FF-A876-8EB4A4B63149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26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E7E3-BEFC-468A-AC34-57B064E4B51C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8AA4-80EF-45FF-A876-8EB4A4B631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053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E7E3-BEFC-468A-AC34-57B064E4B51C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8AA4-80EF-45FF-A876-8EB4A4B631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9617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E7E3-BEFC-468A-AC34-57B064E4B51C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8AA4-80EF-45FF-A876-8EB4A4B631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325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E7E3-BEFC-468A-AC34-57B064E4B51C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8AA4-80EF-45FF-A876-8EB4A4B631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4093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C25E7E3-BEFC-468A-AC34-57B064E4B51C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F548AA4-80EF-45FF-A876-8EB4A4B631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8952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E7E3-BEFC-468A-AC34-57B064E4B51C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8AA4-80EF-45FF-A876-8EB4A4B631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8460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C25E7E3-BEFC-468A-AC34-57B064E4B51C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F548AA4-80EF-45FF-A876-8EB4A4B63149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343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01189" y="829055"/>
            <a:ext cx="6461759" cy="1465189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rgbClr val="FF6699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我喜歡</a:t>
            </a:r>
            <a:r>
              <a:rPr lang="zh-TW" altLang="en-US" sz="8000" dirty="0" smtClean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浮潛</a:t>
            </a:r>
            <a:endParaRPr lang="zh-TW" altLang="en-US" sz="8000" dirty="0">
              <a:solidFill>
                <a:srgbClr val="00B0F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01189" y="3693476"/>
            <a:ext cx="6566263" cy="1655762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去年跟爸爸去小琉球練習浮潛</a:t>
            </a:r>
            <a:endParaRPr lang="en-US" altLang="zh-TW" sz="36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36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看到漂亮的</a:t>
            </a:r>
            <a:r>
              <a:rPr lang="zh-TW" altLang="en-US" sz="3600" dirty="0" smtClean="0">
                <a:solidFill>
                  <a:srgbClr val="FF66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小丑</a:t>
            </a:r>
            <a:r>
              <a:rPr lang="zh-TW" altLang="en-US" sz="3600" dirty="0">
                <a:solidFill>
                  <a:srgbClr val="FF66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魚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18431">
            <a:off x="7415350" y="1220040"/>
            <a:ext cx="3535388" cy="2816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351369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</TotalTime>
  <Words>18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文鼎俏黑體P</vt:lpstr>
      <vt:lpstr>文鼎甜妞體P</vt:lpstr>
      <vt:lpstr>新細明體</vt:lpstr>
      <vt:lpstr>Calibri</vt:lpstr>
      <vt:lpstr>Calibri Light</vt:lpstr>
      <vt:lpstr>回顧</vt:lpstr>
      <vt:lpstr>我喜歡浮潛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我喜歡浮潛</dc:title>
  <dc:creator>Windows 使用者</dc:creator>
  <cp:lastModifiedBy>Windows 使用者</cp:lastModifiedBy>
  <cp:revision>5</cp:revision>
  <dcterms:created xsi:type="dcterms:W3CDTF">2021-09-13T03:48:34Z</dcterms:created>
  <dcterms:modified xsi:type="dcterms:W3CDTF">2021-09-27T03:40:06Z</dcterms:modified>
</cp:coreProperties>
</file>