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953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2210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8239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9333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9074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697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7870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8523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967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691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516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54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8141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9228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61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232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41417-5984-43E3-A32D-45088F9DF7D7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42830F5-B1A2-410D-9FEC-7E5F919420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603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98507" y="-560734"/>
            <a:ext cx="7766936" cy="164630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我喜歡畫畫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106193" y="889621"/>
            <a:ext cx="2899329" cy="821613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rgbClr val="7030A0"/>
                </a:solidFill>
              </a:rPr>
              <a:t>因為是我的興趣           </a:t>
            </a:r>
            <a:endParaRPr lang="zh-TW" altLang="en-US" sz="4800" dirty="0">
              <a:solidFill>
                <a:srgbClr val="7030A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507" y="1085568"/>
            <a:ext cx="3263481" cy="3466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775526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8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我喜歡畫畫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我喜歡畫畫</dc:title>
  <dc:creator>Windows 使用者</dc:creator>
  <cp:lastModifiedBy>Windows 使用者</cp:lastModifiedBy>
  <cp:revision>3</cp:revision>
  <dcterms:created xsi:type="dcterms:W3CDTF">2021-09-27T03:37:37Z</dcterms:created>
  <dcterms:modified xsi:type="dcterms:W3CDTF">2021-09-27T03:52:25Z</dcterms:modified>
</cp:coreProperties>
</file>