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FFFF"/>
    <a:srgbClr val="FF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42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141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867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97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92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7448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101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100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41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67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23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B8962-BCD0-4C1A-8765-33D9EF8ABD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95581-A8DB-4980-859F-D02AC36FC8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87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57942" y="418011"/>
            <a:ext cx="5347063" cy="92351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FF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我喜歡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唱</a:t>
            </a:r>
            <a:r>
              <a:rPr lang="zh-TW" altLang="en-US" dirty="0" smtClean="0">
                <a:solidFill>
                  <a:srgbClr val="FF0066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歌跳舞</a:t>
            </a:r>
            <a:endParaRPr lang="zh-TW" altLang="en-US" dirty="0">
              <a:solidFill>
                <a:srgbClr val="FF0066"/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3657" y="3082833"/>
            <a:ext cx="5556069" cy="2331721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為</a:t>
            </a:r>
            <a:r>
              <a:rPr lang="zh-TW" altLang="en-US" sz="4000" dirty="0" smtClean="0"/>
              <a:t>小時候看到唱歌</a:t>
            </a:r>
            <a:r>
              <a:rPr lang="zh-TW" altLang="en-US" sz="4000" dirty="0"/>
              <a:t>跳舞因節目</a:t>
            </a:r>
            <a:r>
              <a:rPr lang="zh-TW" altLang="en-US" sz="4000" dirty="0" smtClean="0"/>
              <a:t>所以我喜歡唱歌跳舞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972" y="2037805"/>
            <a:ext cx="4502332" cy="337674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1168" y="2328527"/>
            <a:ext cx="2108680" cy="254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38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文鼎ＰＯＰ－２</vt:lpstr>
      <vt:lpstr>新細明體</vt:lpstr>
      <vt:lpstr>Arial</vt:lpstr>
      <vt:lpstr>Calibri</vt:lpstr>
      <vt:lpstr>Calibri Light</vt:lpstr>
      <vt:lpstr>Office 佈景主題</vt:lpstr>
      <vt:lpstr>我喜歡唱歌跳舞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我喜歡唱歌跳舞</dc:title>
  <dc:creator>Windows 使用者</dc:creator>
  <cp:lastModifiedBy>Windows 使用者</cp:lastModifiedBy>
  <cp:revision>4</cp:revision>
  <dcterms:created xsi:type="dcterms:W3CDTF">2021-09-13T03:51:40Z</dcterms:created>
  <dcterms:modified xsi:type="dcterms:W3CDTF">2021-09-27T03:44:25Z</dcterms:modified>
</cp:coreProperties>
</file>