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DF738-6908-4221-B82B-4CACF1A30BF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7488C-EAA0-4CFF-8D9F-E9E716E2FC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381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7488C-EAA0-4CFF-8D9F-E9E716E2FCF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547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51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49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4206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135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0910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984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225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80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91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78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33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51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02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32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47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61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07AB0-CEC9-4738-82EF-6BAD516E059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532B5-CA97-495D-B10D-D550FE67D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40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34690" y="2479963"/>
            <a:ext cx="3726873" cy="102999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我喜歡</a:t>
            </a:r>
            <a:r>
              <a:rPr lang="en-US" altLang="zh-TW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……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我喜歡玩手機，因為很好玩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喜歡藍</a:t>
            </a:r>
            <a:r>
              <a:rPr lang="zh-TW" altLang="en-US" dirty="0">
                <a:solidFill>
                  <a:srgbClr val="00B0F0"/>
                </a:solidFill>
              </a:rPr>
              <a:t>色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436" y="2022764"/>
            <a:ext cx="3616037" cy="278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0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99"/>
                </a:solidFill>
              </a:rPr>
              <a:t>哈囉</a:t>
            </a:r>
            <a:r>
              <a:rPr lang="zh-TW" altLang="en-US" dirty="0" smtClean="0">
                <a:solidFill>
                  <a:srgbClr val="7030A0"/>
                </a:solidFill>
              </a:rPr>
              <a:t>，你好嗎</a:t>
            </a:r>
            <a:r>
              <a:rPr lang="en-US" altLang="zh-TW" dirty="0" smtClean="0">
                <a:solidFill>
                  <a:srgbClr val="7030A0"/>
                </a:solidFill>
              </a:rPr>
              <a:t>?</a:t>
            </a:r>
            <a:r>
              <a:rPr lang="zh-TW" altLang="en-US" dirty="0">
                <a:solidFill>
                  <a:srgbClr val="7030A0"/>
                </a:solidFill>
              </a:rPr>
              <a:t>再見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642" y="860678"/>
            <a:ext cx="2141951" cy="2956142"/>
          </a:xfrm>
        </p:spPr>
      </p:pic>
    </p:spTree>
    <p:extLst>
      <p:ext uri="{BB962C8B-B14F-4D97-AF65-F5344CB8AC3E}">
        <p14:creationId xmlns:p14="http://schemas.microsoft.com/office/powerpoint/2010/main" val="983522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59" y="2160588"/>
            <a:ext cx="3806069" cy="3881437"/>
          </a:xfrm>
        </p:spPr>
      </p:pic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2171">
            <a:off x="1574494" y="1121813"/>
            <a:ext cx="4901525" cy="3886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六角星形 6"/>
          <p:cNvSpPr/>
          <p:nvPr/>
        </p:nvSpPr>
        <p:spPr>
          <a:xfrm>
            <a:off x="3397649" y="1250270"/>
            <a:ext cx="2909455" cy="2881745"/>
          </a:xfrm>
          <a:prstGeom prst="star6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97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00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23</Words>
  <Application>Microsoft Office PowerPoint</Application>
  <PresentationFormat>寬螢幕</PresentationFormat>
  <Paragraphs>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我喜歡……</vt:lpstr>
      <vt:lpstr>哈囉，你好嗎?再見</vt:lpstr>
      <vt:lpstr>          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我喜歡……</dc:title>
  <dc:creator>Windows 使用者</dc:creator>
  <cp:lastModifiedBy>Windows 使用者</cp:lastModifiedBy>
  <cp:revision>5</cp:revision>
  <dcterms:created xsi:type="dcterms:W3CDTF">2021-09-13T03:52:12Z</dcterms:created>
  <dcterms:modified xsi:type="dcterms:W3CDTF">2021-09-27T03:42:35Z</dcterms:modified>
</cp:coreProperties>
</file>