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B3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3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41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779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501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255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56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658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924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4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54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79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643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63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48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46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683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692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4A0DC8F-CCD5-4BD8-8B4D-330CA198869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A181917-8B30-429A-9704-A5525E48B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50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3143" y="653143"/>
            <a:ext cx="6178732" cy="1850979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我喜歡</a:t>
            </a:r>
            <a:r>
              <a:rPr lang="en-US" altLang="zh-TW" sz="8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endParaRPr lang="zh-TW" altLang="en-US" sz="8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5508" y="2726826"/>
            <a:ext cx="6801395" cy="2197872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我喜歡</a:t>
            </a:r>
            <a:r>
              <a:rPr lang="zh-TW" altLang="en-US" sz="4800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看電影</a:t>
            </a:r>
            <a:endParaRPr lang="en-US" altLang="zh-TW" sz="4800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我喜歡</a:t>
            </a:r>
            <a:r>
              <a:rPr lang="zh-TW" altLang="en-US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角落</a:t>
            </a:r>
            <a:r>
              <a:rPr lang="zh-TW" altLang="en-US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生物</a:t>
            </a:r>
            <a:endParaRPr lang="en-US" altLang="zh-TW" sz="48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我喜歡</a:t>
            </a:r>
            <a:r>
              <a:rPr lang="zh-TW" alt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藍綠色</a:t>
            </a:r>
            <a:endParaRPr lang="en-US" altLang="zh-TW" sz="4800" dirty="0" smtClean="0">
              <a:solidFill>
                <a:schemeClr val="accent2">
                  <a:lumMod val="60000"/>
                  <a:lumOff val="4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212734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30</TotalTime>
  <Words>15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標楷體</vt:lpstr>
      <vt:lpstr>Arial</vt:lpstr>
      <vt:lpstr>小水滴</vt:lpstr>
      <vt:lpstr>我喜歡……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我喜歡……</dc:title>
  <dc:creator>Windows 使用者</dc:creator>
  <cp:lastModifiedBy>Windows 使用者</cp:lastModifiedBy>
  <cp:revision>4</cp:revision>
  <dcterms:created xsi:type="dcterms:W3CDTF">2021-09-13T03:52:45Z</dcterms:created>
  <dcterms:modified xsi:type="dcterms:W3CDTF">2021-09-27T03:50:00Z</dcterms:modified>
</cp:coreProperties>
</file>