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FF66FF"/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1182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2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5775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5326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96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024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29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44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08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68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808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88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884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16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68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81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92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677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D0AF0A-2513-4602-BBB8-2C641D0F3E68}" type="datetimeFigureOut">
              <a:rPr lang="zh-TW" altLang="en-US" smtClean="0"/>
              <a:t>2021/9/27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4DC0462-7C7B-4C9F-96BB-E529706AE6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012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9008479">
            <a:off x="-3333332" y="1036576"/>
            <a:ext cx="9834282" cy="1008529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FF00"/>
                </a:solidFill>
              </a:rPr>
              <a:t>我</a:t>
            </a:r>
            <a:r>
              <a:rPr lang="zh-TW" altLang="en-US" dirty="0" smtClean="0">
                <a:solidFill>
                  <a:srgbClr val="7030A0"/>
                </a:solidFill>
              </a:rPr>
              <a:t>喜歡</a:t>
            </a:r>
            <a:r>
              <a:rPr lang="zh-TW" altLang="en-US" dirty="0" smtClean="0">
                <a:solidFill>
                  <a:srgbClr val="FF66FF"/>
                </a:solidFill>
              </a:rPr>
              <a:t>上</a:t>
            </a:r>
            <a:r>
              <a:rPr lang="zh-TW" altLang="en-US" dirty="0" smtClean="0">
                <a:solidFill>
                  <a:srgbClr val="FF0066"/>
                </a:solidFill>
              </a:rPr>
              <a:t>學</a:t>
            </a:r>
            <a:endParaRPr lang="zh-TW" altLang="en-US" dirty="0">
              <a:solidFill>
                <a:srgbClr val="FF0066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540661">
            <a:off x="-3841376" y="634318"/>
            <a:ext cx="9350188" cy="55133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Academy Engraved LET" pitchFamily="2" charset="0"/>
              </a:rPr>
              <a:t>我</a:t>
            </a:r>
            <a:r>
              <a:rPr lang="zh-TW" altLang="en-US" dirty="0" smtClean="0">
                <a:solidFill>
                  <a:srgbClr val="3333FF"/>
                </a:solidFill>
                <a:latin typeface="Academy Engraved LET" pitchFamily="2" charset="0"/>
              </a:rPr>
              <a:t>喜</a:t>
            </a:r>
            <a:r>
              <a:rPr lang="zh-TW" altLang="en-US" dirty="0" smtClean="0">
                <a:solidFill>
                  <a:srgbClr val="FF0000"/>
                </a:solidFill>
                <a:latin typeface="Academy Engraved LET" pitchFamily="2" charset="0"/>
              </a:rPr>
              <a:t>歡上學</a:t>
            </a:r>
            <a:endParaRPr lang="zh-TW" altLang="en-US" dirty="0">
              <a:solidFill>
                <a:srgbClr val="FF0000"/>
              </a:solidFill>
              <a:latin typeface="Academy Engraved LET" pitchFamily="2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04" y="235506"/>
            <a:ext cx="5812077" cy="632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2596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6</Words>
  <Application>Microsoft Office PowerPoint</Application>
  <PresentationFormat>寬螢幕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Academy Engraved LET</vt:lpstr>
      <vt:lpstr>Arial</vt:lpstr>
      <vt:lpstr>Garamond</vt:lpstr>
      <vt:lpstr>有機</vt:lpstr>
      <vt:lpstr>我喜歡上學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我喜歡上學</dc:title>
  <dc:creator>Windows 使用者</dc:creator>
  <cp:lastModifiedBy>Windows 使用者</cp:lastModifiedBy>
  <cp:revision>5</cp:revision>
  <dcterms:created xsi:type="dcterms:W3CDTF">2021-09-13T03:52:34Z</dcterms:created>
  <dcterms:modified xsi:type="dcterms:W3CDTF">2021-09-27T03:50:58Z</dcterms:modified>
</cp:coreProperties>
</file>