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3366FF"/>
    <a:srgbClr val="CC66FF"/>
    <a:srgbClr val="FF99FF"/>
    <a:srgbClr val="C412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0711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1998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096175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985230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4494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5835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90653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5815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7407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63757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343291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AC230-7E9C-47C8-B92A-0D52CB8ADDA9}" type="datetimeFigureOut">
              <a:rPr lang="zh-TW" altLang="en-US" smtClean="0"/>
              <a:t>2021/9/27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DF12A-5B52-4E9C-81AE-71B4E0DCF83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7044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-383178" y="391887"/>
            <a:ext cx="9144000" cy="2387600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chemeClr val="accent6">
                    <a:lumMod val="60000"/>
                    <a:lumOff val="40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喜歡種植物</a:t>
            </a:r>
            <a:endParaRPr lang="zh-TW" alt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-657498" y="2883581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我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喜歡跟媽媽一起</a:t>
            </a:r>
            <a:r>
              <a:rPr lang="zh-TW" altLang="en-US" dirty="0">
                <a:solidFill>
                  <a:schemeClr val="accent6">
                    <a:lumMod val="7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種</a:t>
            </a:r>
            <a:r>
              <a:rPr lang="zh-TW" altLang="en-US" dirty="0" smtClean="0">
                <a:solidFill>
                  <a:schemeClr val="accent6">
                    <a:lumMod val="75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植物</a:t>
            </a:r>
            <a:endParaRPr lang="en-US" altLang="zh-TW" dirty="0" smtClean="0">
              <a:solidFill>
                <a:schemeClr val="accent6">
                  <a:lumMod val="75000"/>
                </a:schemeClr>
              </a:solidFill>
              <a:latin typeface="文鼎粗圓" panose="020B0609010101010101" pitchFamily="49" charset="-120"/>
              <a:ea typeface="文鼎粗圓" panose="020B0609010101010101" pitchFamily="49" charset="-120"/>
            </a:endParaRPr>
          </a:p>
          <a:p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還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喜歡跟</a:t>
            </a:r>
            <a:r>
              <a:rPr lang="zh-TW" altLang="en-US" dirty="0">
                <a:solidFill>
                  <a:schemeClr val="accent6">
                    <a:lumMod val="50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媽媽</a:t>
            </a:r>
            <a:r>
              <a:rPr lang="zh-TW" altLang="en-US" dirty="0" smtClean="0">
                <a:solidFill>
                  <a:schemeClr val="accent6">
                    <a:lumMod val="50000"/>
                  </a:schemeClr>
                </a:solidFill>
                <a:latin typeface="文鼎粗圓" panose="020B0609010101010101" pitchFamily="49" charset="-120"/>
                <a:ea typeface="文鼎粗圓" panose="020B0609010101010101" pitchFamily="49" charset="-120"/>
              </a:rPr>
              <a:t>一起逛花市</a:t>
            </a:r>
            <a:endParaRPr lang="en-US" altLang="zh-TW" dirty="0" smtClean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26654" y="1348785"/>
            <a:ext cx="1703540" cy="25928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74031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18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文鼎粗圓</vt:lpstr>
      <vt:lpstr>新細明體</vt:lpstr>
      <vt:lpstr>Arial</vt:lpstr>
      <vt:lpstr>Calibri</vt:lpstr>
      <vt:lpstr>Calibri Light</vt:lpstr>
      <vt:lpstr>Office 佈景主題</vt:lpstr>
      <vt:lpstr>我喜歡種植物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我喜歡mincreaft</dc:title>
  <dc:creator>Windows 使用者</dc:creator>
  <cp:lastModifiedBy>Windows 使用者</cp:lastModifiedBy>
  <cp:revision>5</cp:revision>
  <dcterms:created xsi:type="dcterms:W3CDTF">2021-09-13T03:52:28Z</dcterms:created>
  <dcterms:modified xsi:type="dcterms:W3CDTF">2021-09-27T03:54:02Z</dcterms:modified>
</cp:coreProperties>
</file>