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C2585-24A5-4919-BE45-48D1C20B07F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4E70-A0C8-4FD4-9E7F-2D194B3DE95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551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C2585-24A5-4919-BE45-48D1C20B07F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4E70-A0C8-4FD4-9E7F-2D194B3DE9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520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C2585-24A5-4919-BE45-48D1C20B07F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4E70-A0C8-4FD4-9E7F-2D194B3DE9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7401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C2585-24A5-4919-BE45-48D1C20B07F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4E70-A0C8-4FD4-9E7F-2D194B3DE9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720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C2585-24A5-4919-BE45-48D1C20B07F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4E70-A0C8-4FD4-9E7F-2D194B3DE95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355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C2585-24A5-4919-BE45-48D1C20B07F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4E70-A0C8-4FD4-9E7F-2D194B3DE9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6492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C2585-24A5-4919-BE45-48D1C20B07F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4E70-A0C8-4FD4-9E7F-2D194B3DE9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7863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C2585-24A5-4919-BE45-48D1C20B07F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4E70-A0C8-4FD4-9E7F-2D194B3DE9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5169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C2585-24A5-4919-BE45-48D1C20B07F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4E70-A0C8-4FD4-9E7F-2D194B3DE9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719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69C2585-24A5-4919-BE45-48D1C20B07F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AA4E70-A0C8-4FD4-9E7F-2D194B3DE9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1281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C2585-24A5-4919-BE45-48D1C20B07F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4E70-A0C8-4FD4-9E7F-2D194B3DE9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0000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69C2585-24A5-4919-BE45-48D1C20B07F2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3AA4E70-A0C8-4FD4-9E7F-2D194B3DE95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025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3291840" y="1393167"/>
            <a:ext cx="6400800" cy="157210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我喜歡串珠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409405" y="3161211"/>
            <a:ext cx="4389121" cy="587829"/>
          </a:xfrm>
        </p:spPr>
        <p:txBody>
          <a:bodyPr>
            <a:normAutofit fontScale="70000" lnSpcReduction="20000"/>
          </a:bodyPr>
          <a:lstStyle/>
          <a:p>
            <a:r>
              <a:rPr lang="zh-TW" altLang="en-US" sz="6000" dirty="0" smtClean="0">
                <a:solidFill>
                  <a:srgbClr val="7030A0"/>
                </a:solidFill>
              </a:rPr>
              <a:t>因為是我的興</a:t>
            </a:r>
            <a:r>
              <a:rPr lang="zh-TW" altLang="en-US" sz="6000" dirty="0">
                <a:solidFill>
                  <a:srgbClr val="7030A0"/>
                </a:solidFill>
              </a:rPr>
              <a:t>趣</a:t>
            </a:r>
          </a:p>
        </p:txBody>
      </p:sp>
    </p:spTree>
    <p:extLst>
      <p:ext uri="{BB962C8B-B14F-4D97-AF65-F5344CB8AC3E}">
        <p14:creationId xmlns:p14="http://schemas.microsoft.com/office/powerpoint/2010/main" val="320919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</TotalTime>
  <Words>9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Calibri</vt:lpstr>
      <vt:lpstr>Calibri Light</vt:lpstr>
      <vt:lpstr>回顧</vt:lpstr>
      <vt:lpstr>我喜歡串珠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我喜歡彈鋼琴</dc:title>
  <dc:creator>Windows 使用者</dc:creator>
  <cp:lastModifiedBy>Windows 使用者</cp:lastModifiedBy>
  <cp:revision>5</cp:revision>
  <dcterms:created xsi:type="dcterms:W3CDTF">2021-09-13T03:51:38Z</dcterms:created>
  <dcterms:modified xsi:type="dcterms:W3CDTF">2021-09-27T03:53:21Z</dcterms:modified>
</cp:coreProperties>
</file>