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69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40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322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20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198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4907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839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911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4315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812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12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080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8724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6486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88472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71634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9800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962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2685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794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26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39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95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9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8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73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93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63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09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844A5D-1FFA-4A77-A167-5D0630A69B1D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665A65-877E-4A4F-9B52-D7665402EB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1453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CFF99"/>
                </a:solidFill>
              </a:rPr>
              <a:t>我喜歡吃飯糰</a:t>
            </a:r>
            <a:r>
              <a:rPr lang="en-US" altLang="zh-TW" dirty="0" smtClean="0">
                <a:solidFill>
                  <a:srgbClr val="CCFF99"/>
                </a:solidFill>
              </a:rPr>
              <a:t/>
            </a:r>
            <a:br>
              <a:rPr lang="en-US" altLang="zh-TW" dirty="0" smtClean="0">
                <a:solidFill>
                  <a:srgbClr val="CCFF99"/>
                </a:solidFill>
              </a:rPr>
            </a:br>
            <a:endParaRPr lang="zh-TW" altLang="en-US" dirty="0">
              <a:solidFill>
                <a:srgbClr val="CCFF99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因為飯糰有鮪魚口味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0558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30</TotalTime>
  <Words>11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微軟正黑體</vt:lpstr>
      <vt:lpstr>新細明體</vt:lpstr>
      <vt:lpstr>Calibri</vt:lpstr>
      <vt:lpstr>Calibri Light</vt:lpstr>
      <vt:lpstr>Century Gothic</vt:lpstr>
      <vt:lpstr>Wingdings 2</vt:lpstr>
      <vt:lpstr>Wingdings 3</vt:lpstr>
      <vt:lpstr>HDOfficeLightV0</vt:lpstr>
      <vt:lpstr>切割線</vt:lpstr>
      <vt:lpstr>我喜歡吃飯糰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M3</dc:title>
  <dc:creator>Windows 使用者</dc:creator>
  <cp:lastModifiedBy>Windows 使用者</cp:lastModifiedBy>
  <cp:revision>5</cp:revision>
  <dcterms:created xsi:type="dcterms:W3CDTF">2021-09-13T03:53:00Z</dcterms:created>
  <dcterms:modified xsi:type="dcterms:W3CDTF">2021-09-27T03:54:36Z</dcterms:modified>
</cp:coreProperties>
</file>