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37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1892-4FF4-45C8-AA19-272ABA3A8D3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8129-DA62-48FC-BCD0-441E1C0F6B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7189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1892-4FF4-45C8-AA19-272ABA3A8D3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8129-DA62-48FC-BCD0-441E1C0F6B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697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1892-4FF4-45C8-AA19-272ABA3A8D3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8129-DA62-48FC-BCD0-441E1C0F6B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0491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1892-4FF4-45C8-AA19-272ABA3A8D3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8129-DA62-48FC-BCD0-441E1C0F6B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4893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1892-4FF4-45C8-AA19-272ABA3A8D3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8129-DA62-48FC-BCD0-441E1C0F6B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9934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1892-4FF4-45C8-AA19-272ABA3A8D3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8129-DA62-48FC-BCD0-441E1C0F6B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7929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1892-4FF4-45C8-AA19-272ABA3A8D3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8129-DA62-48FC-BCD0-441E1C0F6B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305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1892-4FF4-45C8-AA19-272ABA3A8D3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8129-DA62-48FC-BCD0-441E1C0F6B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6472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1892-4FF4-45C8-AA19-272ABA3A8D3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8129-DA62-48FC-BCD0-441E1C0F6B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1977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1892-4FF4-45C8-AA19-272ABA3A8D3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8129-DA62-48FC-BCD0-441E1C0F6B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8735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1892-4FF4-45C8-AA19-272ABA3A8D3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8129-DA62-48FC-BCD0-441E1C0F6B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3952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F1892-4FF4-45C8-AA19-272ABA3A8D3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A8129-DA62-48FC-BCD0-441E1C0F6B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3052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-168442"/>
            <a:ext cx="12192000" cy="3404937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02674" y="3429001"/>
            <a:ext cx="10389326" cy="1913709"/>
          </a:xfrm>
        </p:spPr>
        <p:txBody>
          <a:bodyPr>
            <a:normAutofit/>
          </a:bodyPr>
          <a:lstStyle/>
          <a:p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                                                                                                                                                          </a:t>
            </a:r>
            <a:endParaRPr lang="zh-TW" altLang="en-US" dirty="0"/>
          </a:p>
        </p:txBody>
      </p:sp>
      <p:sp>
        <p:nvSpPr>
          <p:cNvPr id="4" name="橢圓 3"/>
          <p:cNvSpPr/>
          <p:nvPr/>
        </p:nvSpPr>
        <p:spPr>
          <a:xfrm>
            <a:off x="-1" y="1251283"/>
            <a:ext cx="10539663" cy="1564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弧形 5"/>
          <p:cNvSpPr/>
          <p:nvPr/>
        </p:nvSpPr>
        <p:spPr>
          <a:xfrm>
            <a:off x="8123723" y="1925053"/>
            <a:ext cx="45719" cy="72189"/>
          </a:xfrm>
          <a:prstGeom prst="arc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2863516" y="156411"/>
            <a:ext cx="5618747" cy="2743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 9"/>
          <p:cNvSpPr/>
          <p:nvPr/>
        </p:nvSpPr>
        <p:spPr>
          <a:xfrm>
            <a:off x="5149515" y="3753853"/>
            <a:ext cx="3669631" cy="29717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/>
          <p:cNvSpPr/>
          <p:nvPr/>
        </p:nvSpPr>
        <p:spPr>
          <a:xfrm>
            <a:off x="4247147" y="5342021"/>
            <a:ext cx="6557211" cy="1082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74441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</Words>
  <Application>Microsoft Office PowerPoint</Application>
  <PresentationFormat>寬螢幕</PresentationFormat>
  <Paragraphs>3</Paragraphs>
  <Slides>1</Slides>
  <Notes>0</Notes>
  <HiddenSlides>1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我討厭功課</dc:title>
  <dc:creator>Windows 使用者</dc:creator>
  <cp:lastModifiedBy>Windows 使用者</cp:lastModifiedBy>
  <cp:revision>6</cp:revision>
  <dcterms:created xsi:type="dcterms:W3CDTF">2021-09-13T03:52:29Z</dcterms:created>
  <dcterms:modified xsi:type="dcterms:W3CDTF">2021-09-27T03:49:56Z</dcterms:modified>
</cp:coreProperties>
</file>