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2450" autoAdjust="0"/>
  </p:normalViewPr>
  <p:slideViewPr>
    <p:cSldViewPr snapToGrid="0">
      <p:cViewPr varScale="1">
        <p:scale>
          <a:sx n="60" d="100"/>
          <a:sy n="60" d="100"/>
        </p:scale>
        <p:origin x="114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1B66A-22ED-4A88-ABB5-28825E4D3357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1AE6E-9C00-4440-8574-9621BAA0AC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194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1AE6E-9C00-4440-8574-9621BAA0ACDF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5742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E70B195-AEEC-418D-9503-4EEB3DFDFF67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5997A31-6264-4CC7-B0EB-930BB0DC9FD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665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B195-AEEC-418D-9503-4EEB3DFDFF67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7A31-6264-4CC7-B0EB-930BB0DC9F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903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B195-AEEC-418D-9503-4EEB3DFDFF67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7A31-6264-4CC7-B0EB-930BB0DC9FD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5091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B195-AEEC-418D-9503-4EEB3DFDFF67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7A31-6264-4CC7-B0EB-930BB0DC9FD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7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B195-AEEC-418D-9503-4EEB3DFDFF67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7A31-6264-4CC7-B0EB-930BB0DC9F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6992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B195-AEEC-418D-9503-4EEB3DFDFF67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7A31-6264-4CC7-B0EB-930BB0DC9FD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7124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B195-AEEC-418D-9503-4EEB3DFDFF67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7A31-6264-4CC7-B0EB-930BB0DC9FD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671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B195-AEEC-418D-9503-4EEB3DFDFF67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7A31-6264-4CC7-B0EB-930BB0DC9FD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8932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B195-AEEC-418D-9503-4EEB3DFDFF67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7A31-6264-4CC7-B0EB-930BB0DC9FD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373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B195-AEEC-418D-9503-4EEB3DFDFF67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7A31-6264-4CC7-B0EB-930BB0DC9F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0171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B195-AEEC-418D-9503-4EEB3DFDFF67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7A31-6264-4CC7-B0EB-930BB0DC9FD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275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B195-AEEC-418D-9503-4EEB3DFDFF67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7A31-6264-4CC7-B0EB-930BB0DC9F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8243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B195-AEEC-418D-9503-4EEB3DFDFF67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7A31-6264-4CC7-B0EB-930BB0DC9FD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39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B195-AEEC-418D-9503-4EEB3DFDFF67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7A31-6264-4CC7-B0EB-930BB0DC9FD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460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B195-AEEC-418D-9503-4EEB3DFDFF67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7A31-6264-4CC7-B0EB-930BB0DC9F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9887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B195-AEEC-418D-9503-4EEB3DFDFF67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7A31-6264-4CC7-B0EB-930BB0DC9FD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319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B195-AEEC-418D-9503-4EEB3DFDFF67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7A31-6264-4CC7-B0EB-930BB0DC9F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2984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E70B195-AEEC-418D-9503-4EEB3DFDFF67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997A31-6264-4CC7-B0EB-930BB0DC9F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2514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346315" y="1634248"/>
            <a:ext cx="6001966" cy="949995"/>
          </a:xfrm>
        </p:spPr>
        <p:txBody>
          <a:bodyPr>
            <a:noAutofit/>
          </a:bodyPr>
          <a:lstStyle/>
          <a:p>
            <a:r>
              <a:rPr lang="zh-TW" altLang="en-US" sz="6600" dirty="0" smtClean="0">
                <a:latin typeface="文鼎細行楷" panose="020B0609010101010101" pitchFamily="49" charset="-120"/>
                <a:ea typeface="文鼎細行楷" panose="020B0609010101010101" pitchFamily="49" charset="-120"/>
              </a:rPr>
              <a:t>我喜歡吃魚</a:t>
            </a:r>
            <a:endParaRPr lang="zh-TW" altLang="en-US" sz="6600" dirty="0">
              <a:latin typeface="文鼎細行楷" panose="020B0609010101010101" pitchFamily="49" charset="-120"/>
              <a:ea typeface="文鼎細行楷" panose="020B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411579" y="2807369"/>
            <a:ext cx="4036375" cy="1844842"/>
          </a:xfrm>
        </p:spPr>
        <p:txBody>
          <a:bodyPr>
            <a:normAutofit/>
          </a:bodyPr>
          <a:lstStyle/>
          <a:p>
            <a:r>
              <a:rPr lang="zh-TW" altLang="en-US" sz="4800" dirty="0" smtClean="0">
                <a:solidFill>
                  <a:srgbClr val="9999FF"/>
                </a:solidFill>
              </a:rPr>
              <a:t>因為魚肉好好吃</a:t>
            </a:r>
            <a:r>
              <a:rPr lang="en-US" altLang="zh-TW" sz="4800" dirty="0" smtClean="0">
                <a:solidFill>
                  <a:srgbClr val="9999FF"/>
                </a:solidFill>
              </a:rPr>
              <a:t>,</a:t>
            </a:r>
            <a:r>
              <a:rPr lang="zh-TW" altLang="en-US" sz="4800" dirty="0" smtClean="0">
                <a:solidFill>
                  <a:srgbClr val="9999FF"/>
                </a:solidFill>
              </a:rPr>
              <a:t>魚也好可愛</a:t>
            </a:r>
            <a:endParaRPr lang="en-US" altLang="zh-TW" sz="4800" dirty="0" smtClean="0">
              <a:solidFill>
                <a:srgbClr val="9999FF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9328">
            <a:off x="9857613" y="302694"/>
            <a:ext cx="1798890" cy="188883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367" y="1247111"/>
            <a:ext cx="1715162" cy="172050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82159" flipV="1">
            <a:off x="9423872" y="3270581"/>
            <a:ext cx="2061362" cy="329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17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</TotalTime>
  <Words>13</Words>
  <Application>Microsoft Office PowerPoint</Application>
  <PresentationFormat>寬螢幕</PresentationFormat>
  <Paragraphs>3</Paragraphs>
  <Slides>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8" baseType="lpstr">
      <vt:lpstr>文鼎細行楷</vt:lpstr>
      <vt:lpstr>微軟正黑體</vt:lpstr>
      <vt:lpstr>新細明體</vt:lpstr>
      <vt:lpstr>Arial</vt:lpstr>
      <vt:lpstr>Calibri</vt:lpstr>
      <vt:lpstr>Garamond</vt:lpstr>
      <vt:lpstr>有機</vt:lpstr>
      <vt:lpstr>我喜歡吃魚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我喜歡吃魚</dc:title>
  <dc:creator>Windows 使用者</dc:creator>
  <cp:lastModifiedBy>Windows 使用者</cp:lastModifiedBy>
  <cp:revision>5</cp:revision>
  <dcterms:created xsi:type="dcterms:W3CDTF">2021-09-13T03:51:26Z</dcterms:created>
  <dcterms:modified xsi:type="dcterms:W3CDTF">2021-09-27T03:43:06Z</dcterms:modified>
</cp:coreProperties>
</file>