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09-27T03:28:14.020"/>
    </inkml:context>
    <inkml:brush xml:id="br0">
      <inkml:brushProperty name="width" value="0.26667" units="cm"/>
      <inkml:brushProperty name="height" value="0.53333" units="cm"/>
      <inkml:brushProperty name="color" value="#FF00FF"/>
      <inkml:brushProperty name="tip" value="rectangle"/>
      <inkml:brushProperty name="rasterOp" value="maskPen"/>
      <inkml:brushProperty name="fitToCurve" value="1"/>
    </inkml:brush>
  </inkml:definitions>
  <inkml:trace contextRef="#ctx0" brushRef="#br0">2620 664 0,'-73'-36'235,"37"-73"-235,-37 73 15,73 0-15,-36-37 16,0 1-16,-1 72 16,1-37-16,36 1 15,0 0 1,-36 36 15,36-37 16,-36 37-31,-1 0-1,1-36-15,0 36 16,36-36-16,-37 36 16,1 0-1,0 0-15,-37-36 31,37 36-31,0 0 0,-37-37 16,1 37 0,35 0-16,-35 0 15,35 0-15,1 0 16,0 0-16,0 0 16,-1 0-16,1 0 31,0 0-16,-1 0-15,1 0 16,0 0 0,0 37-16,-1-37 62,-35 36-46,-37 36-16,0 1 15,-72 72-15,-1-36 16,73-73-16,-36 73 16,109-73-16,0 37 15,-37-37-15,37 1 16,-1-37 0,37 36 15,0 0 0,0 0-31,0 1 16,-36 35-16,36-35 15,0 35-15,0 1 16,0-1-16,0 1 16,0-1-16,0-35 15,0-1-15,0 37 16,0-37-16,0 0 15,0 0-15,0 37 16,0-37-16,0 37 16,0-1-16,36 1 15,-36-37-15,0 1 16,0-1-16,0 0 16,37 0-16,-1 37 15,-36-37-15,36 37 16,1-37-16,-37 0 15,36 37-15,0-37 16,-36 37-16,36-37 16,1 0-16,-37 1 15,0 35 1,36-35-16,0-1 16,1 36-16,-1-35 15,-36 35-15,72-35 16,-35-1-16,-37 36 15,72-35-15,-72-1 16,37 37-16,-1-37 16,0 36-16,0-72 15,-36 37-15,73 35 16,-73-35-16,36 35 16,37-36-16,-73 1 15,72 35-15,-72-35 16,37-1-16,-1 0 15,37 0-15,-73 37 16,36-37-16,0 37 16,-36-37-16,36 0 15,1 37-15,-1-37 16,37 37-16,-73-37 16,72 0-16,-72 37 15,36-37-15,1 1 16,-1-1-16,0 0 15,1 37-15,-1-37 16,0 0 0,37 37-16,-37-1 15,0 1-15,37 0 16,-37-37-16,37 36 16,-1 74-16,1-110 15,-37 36-15,37 1 16,-37 0-16,0-37 15,1 36-15,-1-35 32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09-27T03:28:48.217"/>
    </inkml:context>
    <inkml:brush xml:id="br0">
      <inkml:brushProperty name="width" value="0.26667" units="cm"/>
      <inkml:brushProperty name="height" value="0.53333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 1545 0,'0'-72'125,"0"-37"-125,0 36 15,36 1-15,-36-1 16,0-36-16,37 73 15,-37 0-15,0-1 16,0 1 0,0 0-16,0-1 93,36 1-93,0 0 16,0-37-16,1 37 16,-37 0-16,0-1 15,36 37 1,-36-72-16,36 36 16,1 36-1,-37-37 1,36 1-1,-36 0 1,36-1 0,0 1-1,1 36 1,-37-72-16,36 72 16,-36-37-1,36 37 1,-36-36 15,37 36-15,-37-36-16,36 36 15,0-37-15,37 37 16,-73-36 0,36 36 327,145 0-343,37 0 16,-73 36-16,37-36 16,35 0-16,-71 37 15,-1-37-15,-36 0 16,-37 0-16,-36 0 15,1 0 79,-1 36-78,37-36-16,-1 36 15,-36 1-15,37-1 16,0-36-16,-37 36 16,0 0-16,37 1 15,-37-1-15,37 0 16,-1 37-16,-36-37 16,1 0-16,-1-36 15,-36 37-15,36-1 16,1 37-16,35-1 15,-36 1 1,1-1-16,-1-35 16,0-1-16,-36 36 15,37-35-15,-1 35 16,-36 1-16,36-73 16,0 72-16,-36 1 15,0-37 1,37 1-16,-1 35 15,-36-36-15,0 1 16,0 35-16,36 1 16,-36-37-16,37 37 15,-37-37-15,0 0 16,0 1-16,0 35 16,36-36-16,-36 37 15,0 0-15,36-1 16,-36-36-16,0 37 15,0-37-15,0 37 16,0-1-16,0-35 16,0 35-16,0 1 15,0-1 1,36 1-16,-36 36 16,0 0-16,0-37 15,0 1-15,0 36 16,0-73-16,0 37 15,0-37-15,0 73 16,0-37-16,0 37 16,0 0-16,0-36 15,0 35-15,0-35 16,0 36 0,0-73-16,0 37 15,0-1-15,0 37 16,0 0-16,0-36 15,0-1-15,0 37 16,0-36-16,0-1 16,0 37-16,-36 0 15,36 0-15,-36 0 16,36-1-16,-36 74 16,-1-37-16,37 0 15,-36-36-15,0 72 16,-1-72-16,37-36 15,-36-1-15,36-35 16,0 35-16,0-35 16,-36-1-16,0 36 15,36-35-15,0 35 16,-37 1-16,1-1 16,36 1-16,-36 36 15,36-37-15,-37 1 16,1 0-16,36-1 15,0-36-15,-36 37 16,0-37 0,36 1-16,-37 35 15,37 1-15,-36-1 16,0 1-16,36 72 16,-37-72-16,-35 35 15,72-35-15,-36-37 16,-1 37-16,37-37 15,0 0 1,-36-36 0,36 37-1,0-1-15,-36-36 16,36 36-16,0 1 16,-37-37-1,37 72-15,0-36 16,-36-36-1,36 37 1,0-1 15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09-27T03:28:54.402"/>
    </inkml:context>
    <inkml:brush xml:id="br0">
      <inkml:brushProperty name="width" value="0.26667" units="cm"/>
      <inkml:brushProperty name="height" value="0.53333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3012 2505 0,'0'-109'94,"0"-72"-94,0 72 15,0-36-15,0 0 16,-36-1-16,36 38 16,0-1-16,0-36 15,0-1-15,-37 74 16,37-37-16,-36 0 15,36 0-15,-36 37 16,36 35-16,0-71 16,-36 71-16,36 1 15,-146 290 110,74 0-125,-37 0 16,0 36-16,-36 37 16,72-73-16,-35 36 15,71 0-15,1-72 16,0-73-16,36 37 15,0-1-15,0-108 16,0-37-16,0 0 16,0 1-16,0-146 78,36-73-63,37 37 1,-1-73-16,37-36 0,-36 0 16,35 0-1,-35 0-15,0 73 16,-1 36-16,-72 36 16,36 36-16,-36 37 15,0 0-15,37 36 16,-37-36-1,-37 290 79,-108 0-94,0 108 16,-109 1-16,0 36 15,73-72-15,-73 36 16,145-145-16,36-73 16,1 0-16,35-145 15,37 36 17,0-108-1,0-74-16,73-108-15,36 0 16,36-72-16,73 36 16,36-37-16,-37 0 15,1 110-15,-145 108 16,-1 0-16,-72 73 16,37-1-16,-110 364 93,-145-37-77,-72 146-16,-109 35 16,72-35-16,-108 72 15,145-73-15,72-144 16,36-110-16,74-72 15,108-73-15,-37-36 16,74-109 47,144-145-63,37-72 15,108-1-15,37 37 16,0-37-16,-109 37 15,0 109-15,-73-1 16,-108 110-16,-37 72 16,-36-37-16,37 37 31,-37 73 47,-109 145-78,-73 72 16,-72 0-16,0 37 15,0-37-15,145-145 16,-36 0-16,73-72 16,35-73-1,110-182 32,108-72-31,1-36-1,108 0-15,-36-37 16,0 110-16,-72-37 16,-1 108-16,-72 1 15,-37 109-15,-72 0 16,37-1-16,-146 219 140,-109 108-124,-72-36-16,36 73 16,-36-37-16,72-36 15,0-36-15,37-37 16,108-108-16,182-255 78,145-108-62,109 36-16,109-109 15,144-36-15,-144 72 16,36 37-16,-181 72 16,-73 37-16,-145 108 15,-1 1-15,-71 36 16,-1-1-16,0 1 15,1 0 1,-1 36 15,0-37-15,0 1 0,1 0-16,-1 36 15,0 0 1,-36-36-16,-36 36 125,-109 0-125,72 0 15,37 36-15,0-36 16,-1 0-16,1 0 16,0 36-16,-37-36 15,37 0-15,0 0 16,-1 0 0,-71 0-1,-1 36-15,0-36 16,-36 37-16,36-37 15,-36 36-15,36 37 16,-109-1-16,109 37 16,-72-73-16,-1 73 15,74 0-15,-38-36 16,38 108-16,-38 0 16,38 110-16,-1-74 15,0 37-15,36-72 16,73-1-16,-36-72 15,36 0-15,0-73 16,0 1-16,0-1 16,218-72 31,-1-73-32,74-109-15,35-36 16,37 36-16,0-36 15,-109 37-15,-109 35 16,0 37-16,-108 72 16,-1 1-16,0-1 15,0 1-15,1-1 16,-37 1-16,0-1 16,36 0-16,-36 1 15,0 36-15,0-1 16,0 1-1,0 0 17,0-1-1,-109 37 0,0 0-31,-36 37 16,-109-1-16,0 37 15,0-1-15,109-36 16,-36 37-16,-37 36 16,73 0-16,0-73 15,36 37-15,36-37 16,37 0-16,72-36 109,254-181-109,-72 36 16,72-37-16,-72 1 16,0-1-16,0 37 15,-110 36-15,1 73 16,-72 0-16,-1 36 15,-36-37-15,36 74 79,0 144-79,-36 1 15,0 108-15,0 73 16,-72-73-16,-73 73 15,36-73-15,0 0 16,0-36-16,-36-72 16,109-73-16,-1-73 15,1-36 1,36-145 31,73-182-32,36-72-15,-1 73 16,1-74-16,0 74 16,-73 72-16,1 109 15,-1 108-15,-36 1 16,-181 145 93,35-36-109,38-1 16,35-36-16,0 37 16,37-73-1,36-109 48,0 37-63,0 35 15,0-35-15,0 35 16,0 74 46,0 108-62,36-36 16,-36 0-16,37 36 16,-37-36-16,36-1 15,0 1-15,1-36 16,-37-37-16,0 0 47,36-36 15,73-217-62,0-1 16,-1 0-16,1 37 16,-72-73-16,-1 36 15,-36 73-15,0 0 16,0 36-16,0 0 15,0 73-15,-36-73 16,36 73-16,-73-37 16,73 1-16,-73 35 15,73 1-15,-36 36 16,0-36 0,0-1 15,-1 37 0,1 0-15,0 0-1,-1 0-15,1 0 32,-36 0-17,35 37-15,1-1 16,0-36-16,-1 36 15,1 1 17,0-37-1,36 36-31,-36-36 78,36-73-62,0 1-16,-37-1 15,37 37-15,0-37 16,0 1-16,0-1 16,0 37-16,0 0 15,37 36-15,-37-37 16,36 37 109,109 0-110,-36 0-15,-37 0 16,-35 37-16,-1-37 16,0 0-1,1 36 1,-1-36 0,-72 72 124,-146 1-140,146 0 16,-37-37-1,-36 36-15,73-72 16,-36 73-16,-37 0 16,72-1-16,1-72 15,0 36-15,0 1 63,-37 72-63,0-37 15,37 1-15,0-37 16,0 0-16,36 1 16,-37-37-1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09-27T03:28:55.090"/>
    </inkml:context>
    <inkml:brush xml:id="br0">
      <inkml:brushProperty name="width" value="0.26667" units="cm"/>
      <inkml:brushProperty name="height" value="0.53333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363 103 0,'73'-73'15,"-37"37"-15,0 36 125,0 182-125,1-37 16,-37 36-16,0 1 16,0 108-16,-37-109 15,-35 37-15,36-37 16,-37-35-16,0-38 15,37-35-15,-36-37 16,72 37-16,0-218 94,36-37-94,109-72 15,0 73-15,37-73 16,-37 72 0,0 1-16,-73 108 15,-35 1-15,-37 144 78,-182 74-62,1 108-16,-37 0 16,73-73-16,0 0 15,36-72-15,73-36 16,-1-37-16,1-36 31,36-36 0,0-109-15,36 0-16,37-37 16,36-36-16,36 1 15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09-27T03:28:55.427"/>
    </inkml:context>
    <inkml:brush xml:id="br0">
      <inkml:brushProperty name="width" value="0.26667" units="cm"/>
      <inkml:brushProperty name="height" value="0.53333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617 181 0,'72'-109'16,"-35"73"-16,-37 0 31,0 108 32,-73 1-63,-72 36 15,36 36-15,0 0 16,37-109-16,-1 1 16,37 35-16,0-72 156,-1-72-141,1-1-15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09-27T03:29:09.947"/>
    </inkml:context>
    <inkml:brush xml:id="br0">
      <inkml:brushProperty name="width" value="0.26667" units="cm"/>
      <inkml:brushProperty name="height" value="0.53333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1958 370 0,'0'-37'250,"36"1"-250,73-73 15,-36 109-15,-37-72 16,37 35-16,36 37 16,-73-36-16,36 0 15,-35 36-15,35 0 16,-35 0 0,-1 0-1,0 0 1,0 0-1,1 0 17,35 0-17,1 0 1,-1 36-16,1-36 16,0 0-16,-1 0 15,37 36 1,-73 1-16,1-37 15,35 0-15,-36 36 16,1 0 0,-1-36-1,0 0 1,-36 37-16,37-37 16,-1 36-1,0 0 1,0-36-16,1 36 15,-1-36 1,0 37-16,1-1 16,-37 0-1,36-36 1,0 37-16,0-1 31,1 0 0,-37 0-31,0 1 16,0-1-16,36 0 16,-36 37-16,0 36 15,0 36-15,0-36 16,-36 0 0,-37 36-16,1 0 15,35-73-15,-35-35 16,35 35-16,1-35 15,0-1 1,0-36-16,-1 0 16,1 0 15,-37 0-15,37-36-16,-36-37 15,35 37-15,1-37 16,-37 1-16,37-1 15,0-36-15,-37 37 16,73-1-16,0 37 16,-36-37-16,0 37 15,36 0-15,0-1 16,0 1-16,0 0 16,0-1-16,0 1 15,0 0 1,0 0-16,0-1 15,109-35-15,-73 72 16,0-37 0,0 37-1,1 0-15,-1 0 16,37 0-16,-1 0 16,1 0-16,-37 37 15,37 35-15,35 1 16,-71 36-16,35-37 15,-35 37-15,-1 0 16,0 0-16,0 72 16,-36-36-16,0 1 15,0-38-15,-36 38 16,0-1-16,-37 36 16,37-108-16,0-1 15,-1-72-15,1 0 16,-36-36 31,-1-73-47,0-36 15,1 36-15,-1-36 16,37 36-16,36-36 16,-36 0-16,36 36 15,0-36-15,0 36 16,0-36-1,0 36-15,0 0 16,36 73-16,0-73 16,-36 73-1,73 72 48,-37 73-48,0 36-15,1-36 16,-1 72-16,-36-36 16,0 1-16,0-1 15,36-36-15,-36-37 16,0 1-16,0-37 16,0 0-16,0-217 93,0-1-93,37-72 16,-1 0 0,0 109-16,37-72 15,-37 71-15,0 1 16,-36 109-16,37 0 15,-1 36 110,36 109-125,-72-37 16,37-36-16,-1 1 16,0 72-16,-36-73 15,37 36-15,-1 1 16,-36 0-16,0-37 16,0 36-16,36 1 15,-36 36-15,36 0 16,-36 0-16,0-37 15,0-36-15,37 37 16,-37 36 0,0-73-16,0 73 15,0-36-15,0-1 16,0 37-16,0-36 16,0 72-16,0-73 15,0 1-15,0-1 16,0-35-16,0-1 47,0-145 0,0-36-32,36-109-15,-36 36 16,36-36-16,1 73 15,-37 36-15,0 36 16,0 0-16,0 36 16,36 37-16,-36 0 15,0 0 17,0-1-32,0 1 15,0 0-15,0-1 16,0 1-1,0 0 1,0 0 31,0-37-31,0 37-16,0-1 15,0 1-15,0 0 16,0 0-16,0-1 15,0-35 1,0 35 0,0 1-16,0 0 15,0 0-15,0-1 16,36 37 62,-36 37-62,36 35-16,37 110 15,-73-74-15,36 1 16,1 0 0,-1 0-16,-36 0 15,36 36-15,-36-36 16,0-73-16,0 73 15,0-36-15,0-37 16,0 0-16,0 0 16,0 1-1,0-1 1,0 0-16,0 1 16,0 35-1,0-36 1,0 1-16,0-1 15,0 0-15,0 1 16,0 35 0,0-36-16,0 37 15,0 0-15,0-1 16,0 1-16,0-37 16,0 0-16,0 37 15,0 36-15,0-37 16,0-35-16,0 71 15,0 1-15,0 0 16,-36 0 0,0 0-16,36 0 15,-37 0-15,1 72 16,0-72-16,-1 0 16,1 0-16,0 72 15,0-72-15,-37 0 16,0 36-16,37 0 15,-73 0-15,37-36 16,35-36-16,1-37 16,-36 36-16,35-35 15,-35-1-15,35 0 16,1 1-16,0-1 16,-37 0-16,-36 0 15,-36 37-15,0 0 16,36-1-16,37-36 15,-1-36-15,73 37 16,-36-37-16,0 0 16,-1 0-16,1 0 15,0 0-15,-37 0 16,1 0-16,35 0 16,-35 0-16,35 0 15,-35 0 1,36 0-16,-37 0 15,37 0-15,-1 0 16,1 0-16,0 0 16,0 0-1,-1 0 1,1 0-16,0-37 16,-1 1-16,-35 0 15,36 0-15,-1-1 16,-35 37-16,35-36 15,-35 0-15,-1-37 16,37 37-16,-37 0 16,1-1-16,36 1 31,-1 36-15,1-36-1,0-1 1,-1 37-1,1-36-15,0 36 32,0 0-17,36-36-15,-37 36 16,1 0 0,0 0-1,36-36 1,-37 36-1,1-37-15,0 37 16,0 0 0,-1-36-16,1 36 15,0 0-15,-1 0 32,1 0-17,0 0 16,0 0 16,-37 0-31,37 0 0,-1 0-1,1 0 16,0 0-31,0 0 16,-1 0 0,1 0 15,0 0-31,-1 0 31,1 0-31,0 0 16,0 0 15,-1 0 0,1 0-15,0 0 0,36-36 140,0-73-156,72 36 15,1 1-15,-1-1 16,37-72-16,-72 72 16,71 1-16,-71-37 15,35 73-15,-35-1 16,-1 1-16,0 0 16,0 36-16,1-36 15,-1-1 1,0 37-16,37 0 15,-73-36-15,36 36 16,0 0-16,1 0 16,-1 0-16,37-36 15,72-1 1,-36 1-16,-1 36 16,-35-36-16,-37 36 15,37-36-15,-1 36 16,-144 217 109,-73-35-125,0-1 15,-1-72-15,38 36 16,-1-72-16,72-1 16,1-72-16,0 0 15,36 37-15,-36-37 16,-1 0 0,-35 36-1,-1-36-15,-36 36 16,-36 0-16,73 1 15,-37-1-15,72-36 16,-35 0-16,36 0 16,-1 0 15,74-36 78,35-73-109,-36 73 16,73-1-16,-72 1 16,-1 0-16,36 36 15,-35-37-15,35 37 16,-35 0-16,71-36 15,-35 36-15,0 0 16,-1-36-16,37 36 16,0 0-16,72-36 15,-36-37-15,-36 37 16,36-1-16,1 1 16,-1 0-16,-36-37 15,72 1-15,-36 35 16,0 1-16,-72 0 15,-37 0-15,0 36 16,-36-37-16,37 37 16,-37-36-16,-254 217 109,-109 73-109,0 0 16,-36 0-16,72-36 15,1-73-15,144-36 16,1 0-16,72-73 16,36 1-16,73-146 78,146-73-63,35-35-15,146-110 16,35 0-16,1 73 16,0-72-16,-36 72 15,-73 36-15,-73 37 16,-36 36-16,-72 108 15,-37-35-15,37 35 16,-37 1 0,-36 0-16,73 36 15,-73-36-15,36-1 16,-36 110 78,-73 72-94,-181 182 15,37-73-15,-110 72 16,0 1-16,37-37 16,36-72-16,109-109 15,36-37-15,109-36 16,-36-36-16,36-145 47,36-145-32,146 36-15,72-109 16,217-145-16,37-36 16,37 36-16,71 0 15,-180 109-15,-218 217 16,-37 1-16,-36 36 15,-72 108-15,-1-35 16,-35 36 0,-110 217 77,-108 109-93,-37 1 16,0 71-16,-36-35 16,36-73-16,37-36 15,36-73-15,145-109 16,-36-36-16,36-36 62,36-146-46,109-108-16,36-73 16,73 37-16,37-37 15,-74 73 1,-35 72-16,-37 73 0,-72 36 16,-37 36-1,0 73-15,-36 37 94,0 144-78,-36 73-16,-109 36 15,0 73-15,-73 36 16,73 0-16,-37-36 15,1 0-15,72-181 16,36-37-16,1-36 16,36-73-16,-1 36 15,1 1-15,0-37 16,-1 1-16,37-1 16,-36-36 15,36-73 0,0-36-31,0 1 16,0-1-16,0 36 15,36-36-15,-36-36 16,73 0 0,0 36-16,-1-36 15,1 0-15,36 36 16,-37-72-16,1 108 15,-1-72-15,1 72 16,-37 37-16,0-73 16,1 109-16,-37-36 15,36 36 1,-36-36 0,36 181 62,1 0-78,-1 73 15,0 36-15,0 36 16,-36-72-16,0-37 16,0 0-16,0 1 15,0-73-15,0 36 16,0-36-16,0 0 15,0-1 1,0-71-16,0-1 16,0 0-16,0-181 78,37 36-63,35-108-15,37-37 16,-36 0-16,-1 0 16,1 36-16,-37 36 15,0 74-15,-36 35 16,0 0-16,0 182 141,0 0-141,0 0 15,0 0-15,0 0 16,0 0-1,0-37-15,0 37 16,0-36-16,0-1 16,0 1-16,0-1 15,0 1-15,0-37 16,0 0-16,0 1 16,-36-1-1,36 37 1,0-37-1,0 36 1,0-35-16,-36-1 16,36 37-16,0-37 15,0 0 1,-36 0-16,36 1 16,0-1-1,0 37-15,-37-37 16,37 0-16,-36 37 15,36-37-15,0 37 16,-36-1 0,-1-36-16,37 37 15,-36 36-15,0-37 16,-37 37 0,1 36-16,35-36 15,-35 0-15,36-36 16,-37-1-16,37-35 15,36 35-15,-37-72 16,37 36-16,-36 37 16,-36 0-1,35-37-15,-35 73 16,35 0-16,1-37 16,0 1-16,0-1 15,-1 1-15,37-1 16,-36-35-16,0 35 15,-1 1-15,37-1 16,-72 1-16,36 36 16,36-37-16,-37 74 15,1-74-15,0 1 16,36-1-16,-37-35 16,37 35-16,-36-36 15,36 1-15,0 35 16,0-35-16,-36-1 15,36 36-15,-36 1 16,36-37 0,0 1-1,0-1 1,0 0 0,0 0-1,0 1-15,0-1 16,0 0 15,0 1-31,0-1 16,0 0-1,0 0-15,0 1 16,0-1 46,36-36 142,0 0-173,0 0-31,1 0 15,35 0 1,1 0 0,-37 0-16,0 0 31,37 0 16,-73-36-32,36-1-15,1 37 16,-1 0-16,-36-36 16,36 36-16,0-36 31,1 0 0,-1-1-15,0-35-16,37-1 15,-37 37-15,37-73 16,-73 73-16,36-1 16,-36 1-16,36 0 31,-36 0-31,37-1 16,-37 1-1,0 0-15,0-37 16,36 37-16,-36 0 15,36-37-15,-36 37 16,0-1 0,36 1-16,-36 0 15,0 0-15,37-1 16,-37-35-16,36-1 16,0 1-16,1-1 15,-1-36-15,0 73 16,0-37-16,1 1 15,-1-37-15,0 36 16,1 1 0,-1 35-16,0-35 15,0 36-15,-36-1 16,37-35-16,-1 35 16,-36 1-16,36 0 15,-36 0-15,0-1 16,37 37-16,-37-36 15,36 0-15,-36-37 16,36 37-16,-36 0 16,36-1-16,-36 1 15,0 0-15,0-1 32,-72 74 61,-1 35-93,-36 37 16,37-36-16,-37 72 16,36-36-1,1 36-15,36-109 16,-37 37-16,37-1 15,-1-35-15,1-1 16,36 0 0,-36-36-1,36 36-15,0 1 16,-36-1 0,36 0-16,0 1 15,-37-1-15,37 0 16,-36 0-16,36 1 15,-36 35 1,36-35 0,0-1-16,-37 0 15,1 0-15,36 1 16,0-1-16,-36 37 16,36-37-16,-36 0 15,36 37-15,0-37 16,-37 0-16,37 1 15,-36-1-15,36 36 16,0-35-16,-36-1 16,-1 37-16,37-37 15,-36 36-15,-36 1 16,72 0 0,-37-37-16,1 36 15,36-35-15,-36-1 16,-1 37-16,-35-37 15,36 0-15,-1 37 16,1-73-16,36 36 16,0-145 93,36-72-109,1 36 16,-1-1-16,36-35 15,37 0-15,-36 72 16,-37 0-16,37 36 16,-37-36-16,37 37 15,-37-1-15,0 1 16,37-37-16,-37 73 15,0-37 1,1 0-16,-1 1 16,-36 36-1,36-1-15,0 1 16,-36 0 0,37-1-16,-37 1 15,36 0-15,-36 0 16,36-1-16,-36 1 15,0 0 1,37-1-16,-1-35 16,-36 36-1,36-1-15,0-72 16,-36 37-16,0-1 16,37 37-16,-1-37 15,-36 37 1,36 0-1,-36 0 1,0-1 0,0-35-16,37 72 15,-37-37 1,0 74 93,-37 108-93,-35 0-16,-1 36 16,1 1-16,-1-1 15,37-36-15,-37 37 16,-36-37-16,37 0 15,35-36-15,-35 36 16,-37 37-16,0-1 16,37 0-16,-1 1 15,-36-37-15,73-109 16,36 1-16,0-110 62,0-108-46,36-73-16,37 0 16,-1-37-16,1-72 15,-1 73 1,1 36-16,0 0 16,-37 73-16,0 36 15,0 36-15,-36 36 16,37-36-16,-1 37 15,-36 35-15,0-35 16,36-1-16,-36-36 16,37 73-16,-37 0 15,36-37-15,-36 1 16,0 35-16,0 1 16,0 0-16,0-37 15,0 37 1,0 0-16,0-1 15,0-35-15,0 36 16,0-37-16,0 37 16,0-37-16,0 37 15,0 0-15,0-37 16,0 37 0,0-1-1,0 1-15,0 0 16,0-37-16,0 37 15,0-37-15,0 1 16,0-1 0,0 1-16,0-37 15,-36 73-15,36-1 16,0-35-16,0 35 16,0 110 77,-37 108-77,1 1-16,36-37 16,-36 109-16,-1 0 15,37-36-15,0-1 16,0-71-16,-36 108 15,36-109-15,0 0 16,0 36-16,0-36 16,0 1-16,0-38 15,0 38-15,0-38 16,0 1-16,0 36 16,0-72-16,0 0 15,0-37-15,0 36 16,0-217 62,0-181-62,73 72-16,-37-73 15,0 1-15,37-37 16,-37 72-16,-36 37 15,0 73-15,0 72 16,0-36-16,0 36 16,0 0-16,0 0 15,0 37-15,0-1 16,-36-36-16,36 73 16,-36 0-16,36-73 15,-37 73-15,1-1 16,36 1-1,0 0 17,-36 145 30,-37 108-46,1-35-16,35 72 15,-35 0-15,-1 109 16,37-73-16,-37 0 16,37 1-16,0 35 15,-1-72-15,1-72 16,0-37-16,0 36 16,-1-36-16,37-108 15,0 35-15,0-217 94,37-36-94,35-146 16,1 37-16,-1-1 15,1-71-15,-1 71 16,-35 1-16,-1 36 15,0 36-15,1 37 16,-1-1-16,-36 74 16,36-1-1,-36 72-15,0-35 16,0 36-16,0-1 16,-36 255 77,-37-37-77,1 182-16,-1-72 16,1-1-16,35 73 15,1-37-15,-37 37 16,37-73-16,0-36 15,0 0-15,-1-72 16,1 72-16,0-36 16,-1-73-16,1-36 15,36-1-15,-36-35 16,36-37 0,0 1 15,0-110 31,-36-108-62,36-1 16,0-181-16,0 37 16,0-73-16,0-1 15,0-35-15,0 0 16,0 144-16,0-72 15,0 182-15,0 0 16,0 72-16,-37-36 16,37 72-16,0 37 15,0-1-15,0 110 110,-36 145-110,36-73 15,-36 145-15,36 0 16,0-36 0,0 37-16,0-1 15,0 37-15,0-37 16,0-72-16,0-37 15,0-36-15,0-36 16,0-36-16,0-37 16,0 0-1,0-108 48,72-110-63,1-72 15,36-109-15,0 0 16,72-36-16,-72 0 16,0 73-16,-37-1 15,1 146-15,-37-37 16,37 36-16,-73 110 16,36-1-16,-36 37 15,0-37-15,36 73 16,-36 182 78,0 72-94,-36 0 15,-37 145-15,37-109 16,-36 109-16,-1-108 15,37-146-15,-1 36 16,1-144-16,36-1 16,0-109 62,0-72-78,0-145 15,0 0-15,0-73 16,36 72-16,-36 1 16,0 36-16,0 73 15,0 72-15,0 0 16,0 73-16,0-37 16,0 37 15,0 181 31,-36 36-62,0 110 16,-73-1-16,73-36 16,-1-36-16,1-73 15,0-73-15,0-144 297,-1-1-281,37 37-16,0 0 15,-36 36 63,0 72-62,36 1-16,-73 36 16,73-73-16,-36 37 15,36-37-15,-36 73 16,36-73-16,-37 37 16,1-37-16,36 73 15,-36-109-15,36 36 16,0 0-16,-37-36 94,1-145-94,-36 0 15,72-109-15,-37 0 16,1-73-16,0 73 15,-1-36-15,37 36 16,0 73-16,0-1 16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09-27T03:29:18.075"/>
    </inkml:context>
    <inkml:brush xml:id="br0">
      <inkml:brushProperty name="width" value="0.26667" units="cm"/>
      <inkml:brushProperty name="height" value="0.53333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3706 2325 0,'-36'109'78,"0"73"-62,-73 72-16,36 72 15,-36-72-15,37 73 16,-37-73-16,-36 72 16,145-144-16,-73-1 15,37-108 1,0-1-16,36-35 15,0-183 64,0 1-64,72-109-15,1-36 16,-37 72-16,37 1 15,-37 71-15,36 38 16,-72 35-16,37-36 16,-1 73-16,-36 0 15,36 72 48,-36 218-48,0-109-15,0 145 16,0 1-16,-36 35 16,0-36-16,-37 1 15,37-110-15,0-72 16,36-73 0,-37-36 30,1-72-30,36-1-16,-36 1 16,36-1-16,0 0 15,-37 37-15,1-36 16,36 35-16,0 1 16,-36 36 62,-109 36-78,36 73 15,-36 0-15,72-73 16,37 37-16,-37-37 16,1 37-16,-1 36 15,-36-37-15,73 1 16,-73 36-16,37-37 15,-1 1-15,0-1 16,37-35 0,0-37 93,-37-109-109,73 0 16,0 36-16,-36-36 15,36 37-15,0 36 16,0-1-16,0 1 16,36 145 202,37-37-218,-37 1 16,37 0-16,-37-1 16,0 1-16,-36-37 15,37 0-15,-1 1 16,-36-1-16,36-36 15,-36 36-15,0 0 16,36-36-16,-36 37 16,37-37-16,-1 36 15,0-36 1,-36 36-16,37 1 16,-1-37-1,0 36 1,0-36-16,-36 36 15,73-36-15,-73 36 16,36 1-16,1-1 16,-1-36-1,0 36 1,0 1 0,1-1-1,-1 0-15,0 0 16,37 1-16,-73-1 15,36 0-15,-36 1 16,36-37-16,1 36 16,-1-36-1,-36 36-15,36 0 16,-36 1-16,37-37 16,-37 36-16,36-36 15,0 36-15,0 1 31,-36-1-15,73-36-16,-73 36 16,36-36-16,-36 36 15,37-36-15,-37 37 16,36-37 0,-36 36-16,36-36 15,0 36 16,1 1-15,-1-37 0,0 36-1,1 0-15,-1-36 16,0 0-16,0 36 16,1 1-16,35-37 15,1 0-15,-1 0 16,-35 0-16,-1 0 15,37 0-15,-37 0 32,73-109 140,-37 36-172,1 1 15,-37-1-15,-36 37 16,36-73-1,-36 73-15,0-37 16,0 37-16,0 0 16,0-1-16,0 1 15,0 0 1,0-1 0,0 1-1,0 0 1,-36 0-1,0 36-15,36-37 16,-73-35-16,37 35 16,-37-35-16,73-1 15,-36 37-15,0-37 16,0 37-16,-1 0 16,37-37-16,-36 37 15,0 0-15,-1-73 16,37 36-16,-72 1 15,72-37-15,-36 36 16,-1-36-16,1 1 16,36 35-16,0 0 15,-36 1-15,36-1 16,-37-36 0,37 37-16,-36-73 15,36 36-15,0 73 16,0-73-16,0 72 15,0 1-15,-36 0 16,36 0-16,0 144 141,0-35-126,0-37-15,0 1 16,0 35-16,0-36 16,0 1-1,0-1-15,0 0 16,36-36-16,-36 37 15,36-1-15,1-36 32,-37 36-32,36-36 15,0 0 17,1 36 77,-1 1-109,-36-1 16,36 0-1,-36 1 1,36-37 15,-36 36-31,37-72 94,35-110-79,-35 38-15,35-38 16,-36 1-16,1 36 16,-1 1-16,0-1 15,-36 72-15,0 1 16,0 0 46,-36 36 48,0 0-95,-1 36 1,1 0-16,-36 37 16,35 0-16,1-37 15,0 0-15,-1 73 16,-35-36-16,36-1 16,-37 37-16,73-36 15,-36-1 1,-1-36-16,37 1 15,0-1 142,0 73-157,0-37 15,-36 74-15,36-38 16,-36 1-16,0 0 16,-1-36-16,37-1 15,-36-35-15,36 35 16,-36-72-16,36 36 15,0 1-15,-37-1 16,37 0 0,-36 1-16,0-1 15,36 0-15,0 0 16,-36-36 15,36 37-31,-37-37 16,1 36-1,0-36 32,-37 0 0,37 0-31,0-36-16,-1-1 15,1 37 1,0 0 0,-1-36-1,1 36 1,0-36 15,0 36 0,36-36-31,-37 36 32,1 0-17,0 0 1,-1 0 15,1 0-31,0 0 16,0 0-1,-1 0-15,-35 0 16,35 0-16,-35 0 16,36-37 15,-1 37-15,1 0-1,36-36 63,36 36-62,1 0 0,35 0-16,-36 0 15,1 0 1,-1 0-1,0 36 17,37-36-17,-73 37-15,36-1 16,0-36 0,-36 36-16,37-36 15,-1 0-15,0 36 16,1 1-1,-1-37-15,0 36 16,0 0 0,1 1-1,-1-37-15,0 36 16,1 0-16,-1 0 16,0 1-1,0-37-15,-36 72 16,37-72-16,-1 37 15,0-37-15,-36 36 16,37-36 0,-37 36-16,0 0 15,36-36-15,-36 37 16,36-37 15,0 36-15,1-36-1,35 0 1,-35 0 31,-1 0-31,36 0-1,1 0-15,-37 0 16,37 0-16,-1 0 15,-35 36 1,-1-36 0,0 0-1,1 37 1,-1-37 0,0 0-1,0 0 1,1 36-16,-1 0 15,37 0-15,-73 1 16,72-1-16,-36 0 16,1-36-1,-37 37 48,-37-37-1,1-73-46,0 37-16,36-1 16,-36-71-16,-1 35 15,37 0-15,-36 37 16,0-73-16,36 73 15,-37-37 1,1 37 0,36 0-16,-36 0 15,36-1-15,-36 1 16,-1 0-16,1-37 31,0 73-31,36-72 16,-37 35-16,1 37 156,-73 145-140,0 1-16,37-38 15,36-35-15,-1-37 16,1 1-16,36 35 16,-36-36-1,-1 37-15,37-37 16,0 1-16,0 35 15,0 1 1,-36-73 0,36 36-1,0 0 1,0 1 0,0-1 15,0 0-16,0 0 17,36-36-17,-36 37 1,37-37 0,-1 36-16,37-36 15,-37 0-15,36 0 16,-35 0-16,35 0 15,1 0-15,-37 0 32,0 0 15,37-73-47,0 1 15,-37 36-15,36-37 16,-72 0-1,37 1-15,-1 36 16,-36-37-16,0 37 16,0-1 31,0 1 15,0 0-62,-73 0 16,73-1-16,-72 1 15,-1-37 1,37 37-16,0 0 16,-1-73-16,-35 36 15,36-72-15,-37 36 16,0-108-16,1-1 15,-1 0-15,1-72 16,-37 0-16,36 72 16,1-36-16,-1-73 15,-36 73-15,0-36 16,37 72-16,-1-36 16,1 37-1,-1 72-15,1-37 16,-1 37-16,0 0 15,37 36-15,0 73 16,0-37-16,-1 73 16,37-36-16,-36 36 15,36-36 1,-36 36 0,-37 0-16,1-37 15,35 37-15,-72-36 16,1 0-16,-38-37 15,74 73-15,-37-36 16,73 0-16,-37 36 16,73-37-1,-36 37-15,0-36 16,-1 36-16,1-36 16,-37-1-16,37 1 15,-36 0-15,35 0 16,-35-1-16,-1-35 15,37 35 1,0 1-16,-1 0 16,1 0-1,-37-37-15,37 0 16,0 37-16,0 0 16,-1 0-16,1-1 15,0 37-15,36-36 16,-37 36-1,37-36 17,-36-1 46,36 1-63,-36 0-15,0 0 16,36-1-16,-37 1 16,1 0-16,36-1 15,0 1 32,0 0-31,0 0-1,0-1 1,0 1-16,36 36 172,37 0-156,-37 0 15,73 0 31,72 0-46,-35 0-16,71 36 16,-72 1-1,73-1-15,-73 0 16,37 0-16,-146 1 15,37-37-15,-37 0 16,0 36-16,0-36 16,1 0-1,-1 0 17,-36 36-32,73 1 15,-1-37-15,1 36 16,-37 0-16,37 0 15,-1 37-15,-36-73 16,37 36-16,-37 1 16,1-37-16,-37 36 15,36-36-15,-36 36 47,36-36-47,-36 36 16,0 1-16,0-1 15,0 0 1,0 1 0,0-1-16,-36 0 15,0 0-15,-1-36 16,-35 73-16,-1-73 16,-36 36-16,37 1 15,-37-37-15,0 36 16,73-36-16,-1 0 15,1 0-15,-36 0 16,-1 0-16,0 0 16,1 0-16,36 0 15,-37-36-15,37-1 16,-1 37-16,-35-36 16,36 0-16,-37 36 15,-36-37-15,73 1 16,-37 0-16,1-37 15,-1 73-15,37-72 16,-37 72-16,73-37 16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09-27T03:29:18.523"/>
    </inkml:context>
    <inkml:brush xml:id="br0">
      <inkml:brushProperty name="width" value="0.26667" units="cm"/>
      <inkml:brushProperty name="height" value="0.53333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 27 0,'0'-36'62,"109"36"17,-37 0-79,37 36 15,36 37-15,-36-37 16,73 73-16,-1 0 15,1 0-15,35-37 16,1 37-16,-109-73 16,-37 37-16,37-37 15,-72-36-15,-1 36 16,0-36-16,-36 37 16,36-1-16,1-36 15,-110 0 110,-36-109-109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09-27T03:29:27.490"/>
    </inkml:context>
    <inkml:brush xml:id="br0">
      <inkml:brushProperty name="width" value="0.26667" units="cm"/>
      <inkml:brushProperty name="height" value="0.53333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2466 769 0,'0'-37'15,"0"1"32,36 36 172,146 73-203,-1-1-16,-72-35 15,0 35-15,-73-36 16,73 37-1,-36-37-15,-37 1 16,36-1-16,-35 36 16,35-72-16,-35 37 15,-1-1 1,0 0-16,-36 1 31,36-37 16,-72-37 47,-36-35-79,-1-1-15,37 37 16,-73-37-16,73 37 16,-1-37-16,-35 73 15,72-36 1,-37 36-16,1-36 16,0 36-1,0-36-15,-37 36 16,37 0-16,-37-37 15,-36 1-15,37 36 16,35 0-16,1 0 16,-36 0-16,35 0 15,1 0-15,0 0 32,-1 0-17,1 0 1,-73 36-16,73-36 15,-73 73-15,37-37 16,35 0 0,1-36-16,0 0 31,-1-145 63,1 73-94,0-1 15,36 37-15,0 0 16,0-1 0,0 1-1,0 0 63,36-37-62,0 1 0,1 35-16,108-72 15,-109 73-15,37-36 16,-1 35-16,-35 1 15,-1 36-15,-36-36 16,36 36 31,-145 72 125,73-35-172,-37 35 15,-72 1-15,73-1 16,-1-35-16,37-37 16,0 0-1,36 36 1,-37-36-16,1 0 31,0 0-31,-1 36 16,-35-36-1,36 36 1,-1-36-16,1 37 16,0-37-1,-1 0 1,1 0 0,36 36-1,-72-36-15,35 0 16,-35 0-16,-1 36 15,1 1-15,35-37 16,1 0-16,0 36 16,-1 0-16,1-36 15,0 0-15,0 36 16,-1-36 0,1 0-1,36 37 1,-36-1-1,-1 0-15,1 37 16,0-37 0,36 0-1,-36 1-15,36 35 16,0-35 0,-37 35-16,37-36 15,0 37-15,-36-37 16,36 73-16,0-36 15,0-1-15,0-35 16,0 35 0,0 1-16,0-37 15,0 37-15,0-37 16,0 36-16,0-35 16,0-1-16,0 0 15,36 37-15,-36-37 16,0 37-16,0-1 15,37-35-15,-37-1 16,0 36-16,36 1 16,0-37-16,-36 37 15,0-1-15,36 37 16,1 0-16,-37-73 16,36 1-16,0 72 15,1-73-15,-37 36 16,36 1-16,0-37 15,-36 1-15,36 71 16,1-71-16,-37-1 16,36 37-16,0-37 15,-36 0-15,0 37 16,37-37-16,-1 0 16,0 37-16,-36-37 15,36 0-15,1 37 16,-37-37-1,36 37-15,0-37 16,-36 37-16,73-1 16,-37 37-16,0-36 15,1-1-15,-1 1 16,0-1-16,1 37 16,-1-36-16,0-1 15,0 1-15,-36 0 16,37-37-16,-1 0 15,-36 0-15,0 1 16,73-182 78,35-1-94,1-108 15,0 0-15,0 37 16,0-1-16,-37 37 16,-35 35-16,-1 38 15,0-1-15,1 36 16,-1 1 0,36-1-16,-35-36 15,35 37-15,-35-37 16,35 36-16,-36 1 15,37-37-15,-37 36 16,73-36-16,0-36 16,36 36-16,0-72 15,0-1-15,1 37 16,-38 36-16,38-36 16,-74 73-16,-36-1 15,110-36-15,-74 37 16,37-37-16,0 36 15,-73 1-15,0 72 16,-36 36 93,-181 254-93,36-72 0,-109 0-16,36 36 15,37-73-15,-1 73 16,1-36-16,-1-109 16,74 36-16,-1-73 15,72 1-15,-35-37 16,-37 37-16,36-1 15,-72 74-15,36-74 16,-36 110-16,-36-37 16,72-36-16,-36-1 15,72 1-15,1-72 16,-1 35-16,73-36 16,-36-36-16,0 0 31,36 37 0,36-146 16,73-109-47,0 0 16,-1 37-16,38-109 15,-1 36-15,0 36 16,0-36-1,0 36-15,0-36 16,-36 109-16,0-73 16,0 73-16,36-109 15,-72 145-15,-1-72 16,37 72-16,-109 37 16,36-1-16,1 37 15,-37-1 48,-73 219-16,-72 36-47,-73 108 15,0-36-15,1 73 16,-37-36-16,72-1 15,37-180-15,36 35 16,37-36-16,-1-109 16,37 1-16,0 72 15,-1-109-15,37 36 16,-72 36 0,35 1-16,-35 0 15,36-1-15,-1-36 16,1 37-16,0-73 15,36 36-15,-37-36 16,37 37-16,0-1 16,-36 0-1,0 0-15,36 1 16,-36-1-16,-1 73 16,37 0-16,-36-37 15,36-35-15,0-1 16,109-145 46,109-181-46,108-37-16,182-108 16,-72 36-16,-37-73 15,-109 109-15,-72 109 16,-73 36-16,-36 73 15,-73 73 1,0 35 0,-72 110 93,-145 108-109,108-144 16,0 35-16,37-36 15,-36 1-15,-1-1 16,0 37-16,37-73 16,-36 36-16,35 0 15,-35-36-15,-37 36 16,36 1-16,-36-37 15,1 36-15,-38 0 16,38-36-16,-38 0 16,38 37-16,35-37 15,37 36-15,-1-36 16,1 0-16,0 0 16,0 0-1,-37-36-15,-36 36 16,37-73-1,-1 37-15,0-37 16,1 37-16,-1-109 16,-36 72-16,37-36 15,-1-36-15,1 73 16,-1-37-16,37-36 16,-37 72-16,1-36 15,72 73-15,-37-73 16,1 73-16,36-1 15,-36-35-15,36-1 16,-36 37-16,36 0 16,0-1-16,0 1 15,0 0-15,0 0 16,0-1 0,0 1-1,0 0 16,0-1 1,36 1-17,0 0 1,0 36-16,-36-36 16,37 36-1,-1 0-15,0 0 16,1-37-1,35 37 48,73 0-47,-36 0-16,0 0 15,-36 0-15,-37 0 16,36 0-16,-35 0 15,-1 0 1,0 0 0,-36 73 93,0 145-93,-109 36-16,-36 0 15,-36 108-15,-73-71 16,36 35-16,0-72 16,37-72-16,72-37 15,37-36-15,35-73 16,-35 0-16,72 1 31,0-110 47,36-108-62,109-1-16,0 1 15,37-37-15,-37 0 16,-36 73-16,-37 36 16,1 37-16,-37 35 15,-36 74 95,0 180-95,-109 1-15,-108 72 16,71 1-16,1-37 16,0-37-16,0 1 15,36-36-15,73-146 16,0 0-16,36 0 15,0-181 48,0-109-47,0 73-16,217-182 15,-35 36-15,144 1 16,-72 72-16,-36-36 15,-73 144-15,-72 38 16,-37 71-16,0 1 16,1 36-1,-37 36 63,36 218-78,-36 37 16,0-1-16,-36 36 16,-37 37-16,-36-109 15,73-109-15,0-36 16,-1-36-16,37-146 94,0-72-94,109-109 15,0 0-15,36 36 16,37-72-16,-110 145 16,1-36-16,-1 72 15,-35 72-15,-1-71 16,0 108-16,-36-37 15,0 1 1,-72 217 78,-74 73-94,-144 37 15,72-1-15,-36 0 16,109-108-16,0-1 16,0-72-16,109-73 15,-1 1-15,-35-74 78,36-35-62,-1-110-16,1 73 16,36-36-16,-36 36 15,-1-36-15,37 36 16,0 37-16,0 36 16,37 144 77,72 110-77,-1 36-16,38 36 16,-38-72-16,38 72 15,-38-108-15,1-1 16,-72-108-16,-37-37 15,145-181 95,-73 0-95,73-109-15,-36 109 16,0-73-16,-36 37 16,-1 72-16,-72 0 15,37 0-15,-1 73 16,-36-37 0,36 1-16,-36 35 15,0 1 1,0 109 62,-109 144-78,0 1 16,-36 36-16,0-36 15,36 72-15,-36-145 16,36 37-16,37-74 15,72-35-15,0-182 94,72-109-94,146-72 16,-73 0-16,37 0 15,-1-1-15,-72 110 16,0-1 0,0 110-16,-109-37 15,36 109-15,-36-36 16,36-1 0,0 1-1,-36 0 32,37 36-31,35-73-16,73-36 15,37-36-15,-110 73 16,1-1-16,-73 109 125,-181 146-125,-1-37 16,1 0-16,72-36 15,-36-36 1,72-37-16,37 0 15,0-36-15,-1 0 16,1 0 0,0 0-16,-37 0 15,37 0-15,-37 0 16,37 0 0,0 0-16,-1 0 15,1-36-15,0 36 16,-37-36-16,37 36 15,36-37-15,-36 37 16,-1 0-16,37-36 16,-36 36-16,0-36 15,0-1-15,-1 1 16,1 0 0,0 36-16,36-73 15,-37 73-15,37-36 16,-36 36-16,36-36 15,0-1-15,-36 1 16,0-36 0,36 35-1,0 1 1,-37 36 0,37-36-1,0-1 16,0 1-15,0 0 0,0 0-16,0-1 15,0 1-15,0 0 16,0-1 0,-72 74 218,35 35-234,1-35 16,0-1-16,0 36 15,-1 1 1,1 0-1,36-1-15,-36 1 16,36-37-16,-37 37 16,37-37-16,0 0 15,0 0-15,0 1 16,73-37 109,108 0-125,73 0 16,73 0-16,36 72 15,-109-35 1,36-1-16,0 0 15,1-36-15,-37 0 16,-109 0-16,36 0 16,73 0-16,-145 0 15,73-36-15,-74 0 16,1-1-16,-72 37 16,-1 0-16,0 0 15,0 0-15,1 0 16,-37-36-16,36 36 15,-36-36-15,73 36 16,-73-37-16,72 1 16,-36-36-1,37 72-15,-37-73 16,37 0-16,-37 37 16,37-36-16,-73 35 15,36-35-15,0 35 16,-36 1-16,37-36 15,-1 35 1,-36 1-16,0 0 31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09-27T03:28:18.211"/>
    </inkml:context>
    <inkml:brush xml:id="br0">
      <inkml:brushProperty name="width" value="0.26667" units="cm"/>
      <inkml:brushProperty name="height" value="0.53333" units="cm"/>
      <inkml:brushProperty name="color" value="#FF00FF"/>
      <inkml:brushProperty name="tip" value="rectangle"/>
      <inkml:brushProperty name="rasterOp" value="maskPen"/>
      <inkml:brushProperty name="fitToCurve" value="1"/>
    </inkml:brush>
  </inkml:definitions>
  <inkml:trace contextRef="#ctx0" brushRef="#br0">74 807 0,'37'-72'203,"35"-37"-187,-36 0-16,37 73 16,-73 0-16,36-37 15,1 73-15,-37-36 16,36 36 0,-36-37-1,36 1 95,37 0-79,-37 0-16,0-1-15,1 37 16,-1-36 0,0 36-16,0 0 15,-36-36-15,37 36 16,-1 0 0,0 0-16,1-37 15,-1 37 1,0 0-1,0 0-15,-36-36 16,37 36-16,-1 0 16,0 0-1,1 0-15,-1 0 16,0 0-16,0 0 16,1 0-16,-1 0 15,0 0 1,1 0-16,-1 0 15,0 0-15,0 0 16,1 0 0,35 0-1,-72 36-15,37-36 16,35 0 0,-72 37-1,36-37-15,1 36 16,35-36-1,-72 36 1,37 1-16,-1-1 16,0-36-1,0 36-15,-36 0 16,37-36-16,-37 37 16,36-1-16,0-36 15,-36 36-15,37 1 16,-1-1-1,0-36-15,-36 72 16,36-72-16,-36 37 16,37-1-16,-37 0 15,36-36-15,0 37 16,-36-1-16,37 0 16,-37 0-1,0 1-15,36-37 16,0 72-16,-36 1 15,36-37 17,-36 0-32,0 37 15,37-73 1,-37 36-16,0 1 16,0-1-16,0 0 15,36 0-15,-36 1 16,0 35-16,0-35 15,0 35 1,0-36-16,0 1 16,0 35-16,0-35 15,0-1-15,0 0 16,0 37-16,0-37 16,0 0-16,0 1 15,0-1-15,0 0 16,0 0-16,0 37 15,0-37 1,0 37 0,0-37-16,0 0 15,0 1-15,-36-1 16,36 0 0,0 1-16,0 35 15,0-36 1,-37-36-16,37 73 15,0-37 1,0 1 0,0-1-16,-36 36 15,36-35-15,-36-1 16,36 37-16,0-37 16,-36 0-16,-1 37 15,37-37-15,0 0 16,-36 37-16,0-37 15,36 0-15,-37 37 16,37 0-16,-36-37 16,0 36-16,36-35 15,0-1-15,-36 37 16,-1-1-16,37-36 16,0 1-16,-36 72 15,0-73-15,36 36 16,0-35-16,-37 35 15,37-35-15,-36-1 16,36 0-16,-36 37 16,36-37-1,0 0-15,-36 1 16,36-1 0,-37 36-16,37 1 15,-36-37-15,36 37 16,-36-1-16,-1-35 15,37-1-15,-36 37 16,0-1 0,36-36-1,-36-36-15,36 37 16,0-1-16,-37 0 16,1 1-16,36-1 15,-36 0 1,36 0-1,-37 1 1,1-37-16,36 36 16,-36 0-16,36 1 15,-36-37 1,36 36 0,-37-36-1,37 36-15,-36-36 16,36 36-16,-36-36 15,36 37 1,-37-37 0,37 36-1,-36-36-15,36 36 16,-36-36 0,36 37-1,-36-37 32,36 36-16,-37-36-31,-35 36 16,35 0 0,-35 1-1,36-37 1,-1 36-1,1 0 17,0-36-1,-1 37 0,1-37-15,0 0-1,36 36 1,-36-36 0,-1 0-1,1 0 17,0 0-1,36 36 0,-37-36-15,1 0-1,0 0 17,0 0-17,-1 0 16,1 0 16,0 0 0,-1 0-16,1 0-15,0 0 31,0-36-16,-1 36-15,1 0 15,36-36-15,-36 36-1,36-73 345,36 0-360,0 1 15,1-1-15,35-108 16,1 36-16,-1 0 16,1-1-16,-1-35 15,-35 72 1,35 37-16,-72-1 15,37 0-15,-1 1 16,0-1-16,-36 1 16,36-1-16,1-36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09-27T03:28:18.387"/>
    </inkml:context>
    <inkml:brush xml:id="br0">
      <inkml:brushProperty name="width" value="0.26667" units="cm"/>
      <inkml:brushProperty name="height" value="0.53333" units="cm"/>
      <inkml:brushProperty name="color" value="#FF00FF"/>
      <inkml:brushProperty name="tip" value="rectangle"/>
      <inkml:brushProperty name="rasterOp" value="maskPen"/>
      <inkml:brushProperty name="fitToCurve" value="1"/>
    </inkml:brush>
  </inkml:definitions>
  <inkml:trace contextRef="#ctx0" brushRef="#br0">0 508 0,'0'-36'16,"0"-37"-16,36-36 15,1 73-15,-37-36 16,0 35-16,0-35 16,36 35-16,-36 1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09-27T03:28:25.562"/>
    </inkml:context>
    <inkml:brush xml:id="br0">
      <inkml:brushProperty name="width" value="0.26667" units="cm"/>
      <inkml:brushProperty name="height" value="0.53333" units="cm"/>
      <inkml:brushProperty name="color" value="#FF00FF"/>
      <inkml:brushProperty name="tip" value="rectangle"/>
      <inkml:brushProperty name="rasterOp" value="maskPen"/>
      <inkml:brushProperty name="fitToCurve" value="1"/>
    </inkml:brush>
  </inkml:definitions>
  <inkml:trace contextRef="#ctx0" brushRef="#br0">2539 1342 0,'-36'0'31,"-1"0"-16,37 73 1,-36-73-16,0 0 16,36 36-16,-36-36 15,36 37-15,-37-1 16,1 36-16,-37 1 16,-35 36-16,-38 0 15,74 0-15,-37-1 16,73-35-16,-37-37 15,37 1 1,-37 35 0,37-36-16,0 1 15,-1-1 1,-35 0 0,72-145 93,72-72-93,146-109-16,72-73 15,-108 36-15,108-36 16,-108 109-16,-37 73 15,-36 36-15,-73 72 16,0 73-16,-36-36 16,0 0-1,36 36-15,1-37 16,-37 1 0,0 0-1,36 36-15,-145 36 78,-72 146-62,-1-1-16,-35 109 16,-110 37-16,-36 36 15,0 36-15,37-145 16,-1 36-16,109-108 15,37-37-15,108-109 16,1 37-16,-1-73 16,37 72-16,0-72 15,181-218 63,145-108-62,37-37-16,36 0 16,-37 37-16,-72-1 15,36 73 1,-181 109-16,0 72 16,-109 37-16,36 36 15,-108 181 79,-73 37-94,-73 145 16,37-73-16,-73 37 15,72-37-15,-36 0 16,37-72-16,72-36 15,37-74-15,35-71 16,37-1-16,0 0 16,-36-36-16,326-181 78,1-109-63,71-1 1,1-35-16,36 72 16,-72-37-16,-109 110 15,-146 108-15,-35 37 16,-37 0 15,0 108 32,-146 182-48,-35 73-15,-73 0 16,0 35-16,-36 1 16,-37 36-16,73-72 15,73-73-15,72-36 16,73-146-16,36-35 15,217-255 64,110-109-79,36 37 15,72-73-15,1-36 16,-74 72-1,-108 73-15,-72 146 16,-146 71-16,0 1 16,-144 181 77,-74 145-77,-72 1-16,36-1 16,-72 73-16,0-73 15,108-36-15,1-109 16,108 37-16,-35-110 16,71-35-16,37-1 15,0-72 48,218-182-48,72 0-15,-72-72 16,0 72 0,72-72-16,-109 72 15,1 73-15,-146 36 16,73 73-16,-109-37 15,36 73 17,-217 73 15,-73 108-32,0 37-15,-73 72 16,37 1-16,0-110 15,72 0-15,37-72 16,144-72-16,1-1 16,0-36 46,36-109-62,0-72 16,0 35-16,0-35 15,72-37 1,37 1-16,0 35 0,-36 73 16,-37 73-1,-36 0 17,-109 217 30,0 1-62,-72 35 16,-1 1-16,1 0 15,36-73-15,72-73 16,37 1-16,0-73 16,-1 0-16,1 0 93,-37-109-77,73 73-16,-36-73 16,36 36-16,0-72 15,0 73-15,0-37 16,0 73-1,0-37-15,0 0 16,0 37-16,0 0 16,0 0 15,0 72 63,0 73-94,-72 36 15,-1-73-15,37 1 16,-37 0-16,73-1 16,-36-36-16,0 37 15,36-37-15,0 1 16,-37-37-16,74 0 140,35-73-124,1 37-16,-37-1 16,0 37-16,1-72 15,-1 72-15,0 0 16,0 0 0,1 0-1,-1 0 1,0 0 15,1 0 0,-1 0-31,-36 72 16,36-35-16,-36 72 16,0-37-16,36 37 15,-36-36-15,0-1 16,0 37-16,0-36 15,-36-37 1,36 36-16,0-35 16,0-74 109,218-180-125,-109 35 15,108-35-15,-108 71 16,73 1-16,-37 0 16,-73 73-16,-35 35 15,-37 219 79,-73-73-78,-36 72-16,37-36 15,-37 37-15,0-1 16,0-72-1,73-37-15,-37 1 16,73-37 0,0 1 15,-36-37-15,72-37 77,146-72-93,-37-72 16,36 72-16,1-36 16,-73 72-16,-73 37 15,0 0 1,-36 72 78,-145 146-94,72-1 15,-108 0-15,36-35 16,0 35-16,36-36 15,73-72-15,-37-37 16,73 0-16,0 1 16,-36-37-1,72 0 95,73-182-110,36 73 15,-109 0-15,73 1 16,-73 35-16,1 37 16,-37-1-16,0 1 15,-37 72 95,-71 1-110,35 35 15,37-35-15,-1-37 16,1 0-1,36 36 64,-36-36-33,36 36 79,36 0-109,0 37-16,1-73 16,-37 36-16,36-36 15,0 37 1,-36-1-16,37-36 16,-1 0-16,-36 36 15,36-36-15,0 36 16,1-36-16,-1 37 31,0-1-15,1-36 15,-1 0-15,0 0 30,37 0-30,-37 0-16,37 0 16,-37 0-16,0 0 15,0 0 32,1 0-31,-1-36-1,37-1 1,-37 1 0,0 0-16,0 0 15,1-1-15,-1 37 16,-36-36-16,36 36 16,1-73-16,-1 73 15,-36-36-15,36 0 16,0 0-16,-36-1 15,37 1-15,-37 0 16,0-37-16,36 37 16,0-37-16,1 1 15,-37 35-15,36 1 16,0-36-16,-36 35 16,36-35-16,1-1 15,-37 37-15,0 0 16,36-73-16,0 72 15,-36 1-15,37-73 16,-1 73 0,0 0-16,-36-37 15,0 37-15,0 0 16,36-1 0,-36 1-1,0 0 1,-36 145 93,-145 72-109,-1 0 16,-35 110-16,71-146 15,-71 109-15,72-109 16,-1 0-16,74-72 16,36-1-16,36-35 15,-37-37-15,37 36 16,-36 0 0,36 0-1,0 1-15,0-1 31,36-36 79,146-145-95,-1 0-15,73-73 16,0 0-16,-145 109 16,109-108-16,-73 108 15,-73 36-15,1-36 16,-37 37 0,1 36-1,-37-1-15,0 1 16,36 0-16,-36-1 15,0 1-15,36 0 16,-36 0-16,36-1 16,-36 1-1,0 0-15,0-1 16,0 1 15,0 0 32,0-37-63,0 37 31,-36 217 63,0-72-79,-37 36-15,-36 37 16,37-1-16,-37 1 16,36-37-16,-35 36 15,-1-72-15,72 0 16,-71 36-16,71-72 15,-35 36-15,35-37 16,1-36-16,0 1 16,36 35-1,-36-72-15,-1 73 16,1-37-16,0 0 16,36 1-16,-37-1 15,37 0-15,-36 1 16,36-1-16,-36-36 15,36 36-15,-36 0 16,-37-36 93,73-108-109,-36 35 16,-1 37-16,1-1 16,36-71-16,0 71 15,0 1-15,-36-37 16,36 1-16,0 36 16,-36-1-16,36-35 15,0 35-15,0 1 16,-37 0-1,37 0 1,-36 36 125,-37 145-126,1-36-15,-1 72 16,1-36-16,72-72 16,-37-1-16,37 1 15,0-37-15,0 0 16,0 1-1,-36-74 79,36-71-78,-36-1-16,0-73 15,-1 37-15,1-73 16,-37 73-16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09-27T03:28:26.467"/>
    </inkml:context>
    <inkml:brush xml:id="br0">
      <inkml:brushProperty name="width" value="0.26667" units="cm"/>
      <inkml:brushProperty name="height" value="0.53333" units="cm"/>
      <inkml:brushProperty name="color" value="#FF00FF"/>
      <inkml:brushProperty name="tip" value="rectangle"/>
      <inkml:brushProperty name="rasterOp" value="maskPen"/>
      <inkml:brushProperty name="fitToCurve" value="1"/>
    </inkml:brush>
  </inkml:definitions>
  <inkml:trace contextRef="#ctx0" brushRef="#br0">0 191 0,'73'-36'16,"-37"-37"-16,37 73 15,-37-36-15,0 36 16,1 0 0,-37-36-16,36 36 15,0 0-15,0 0 16,37 0-16,-37 0 16,1 0-1,-1 0 1,0 0-1,0 36-15,1 36 16,-37 1-16,0 0 16,0-1-16,0 1 15,0 36-15,0-1 16,0 1-16,-37 0 16,1 0-16,0 0 15,0-37-15,-1 1 16,1 0-16,0-37 15,36 0-15,-37 37 16,1-73 0,36 36-16,36-109 109,110-144-93,-38-1-16,146-109 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09-27T03:28:26.522"/>
    </inkml:context>
    <inkml:brush xml:id="br0">
      <inkml:brushProperty name="width" value="0.26667" units="cm"/>
      <inkml:brushProperty name="height" value="0.53333" units="cm"/>
      <inkml:brushProperty name="color" value="#FF00FF"/>
      <inkml:brushProperty name="tip" value="rectangle"/>
      <inkml:brushProperty name="rasterOp" value="maskPen"/>
      <inkml:brushProperty name="fitToCurve" value="1"/>
    </inkml:brush>
  </inkml:definitions>
  <inkml:trace contextRef="#ctx0" brushRef="#br0">0 0 0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09-27T03:28:33.889"/>
    </inkml:context>
    <inkml:brush xml:id="br0">
      <inkml:brushProperty name="width" value="0.26667" units="cm"/>
      <inkml:brushProperty name="height" value="0.53333" units="cm"/>
      <inkml:brushProperty name="color" value="#FF00FF"/>
      <inkml:brushProperty name="tip" value="rectangle"/>
      <inkml:brushProperty name="rasterOp" value="maskPen"/>
      <inkml:brushProperty name="fitToCurve" value="1"/>
    </inkml:brush>
  </inkml:definitions>
  <inkml:trace contextRef="#ctx0" brushRef="#br0">2302 230 0,'-73'0'31,"-108"108"-15,-37 74-16,-72-1 16,36 1-16,36 35 15,37-108-15,72 0 16,36-73-16,37 73 15,0-109-15,217-217 141,-36 71-141,109-108 16,73-72-16,-182 181 15,37-37-15,-110 37 16,1 145-16,-73-36 16,-37 36 62,-144 181-63,0 37-15,-37 36 16,0 0-16,37-109 16,72 37-16,-36-37 15,72-109-15,73 37 16,-36-73-16,108-146 125,37-35-125,-36 72 15,-1-36-15,1 36 16,0 37-16,-37 35 16,-36 1-1,-73 109 79,-108 144-78,36 1-16,-37-37 15,110-72-15,-1-36 16,37-1-16,0-72 16,36 37-16,0-110 109,0-36-93,0 37-16,0 35 15,36-35-15,0-1 16,37 37-16,-73-37 15,72 1-15,-72 36 16,73-37-16,-1 37 16,-72-1-1,37 1-15,-1 36 16,0-72-16,-36 35 16,37 37-1,-37-36 16,36 36-15,-72 0 62,-37 0-62,37 0-16,-37 0 15,37 36 1,-37 37-16,1-37 16,-1 0-16,37-36 15,0 37-15,-1-37 16,1 0 0,36 36-1,36-72 95,1-73-95,71 0-15,1 36 16,-36-35-16,-1 71 15,1-35-15,0-1 16,-1 37-16,-36 0 16,1 36-16,-37-37 15,36 37-15,0 0 32,1-36-17,-1 36 1,0 0 15,-36-36-15,36 36-1,1 0 1,-1 0 0,0 0-16,37 0 15,-37 0-15,0 0 16,73 0-16,-72 36 15,35-36-15,-36 0 16,1 36-16,-1-36 16,0 0-16,-36 37 15,37-1-15,-1-36 16,-36 36 78,-218 109-79,0 37-15,1-73 16,-37 36 0,-37 0-16,110-36 15,0-37-15,72 37 16,36-109-16,73 36 15,-36-36 1,36 37 0,-36-37-1,-1 0 1,37 36 0,-36-36-16,36 36 15,-36-36 48,72 0 30,109-109-77,0-36 0,0 0-16,-36 36 15,-36 37-15,-37-1 16,0 73-16,-36-36 16,0 0 93,-72 36-47,-1 0-46,1 0-16,-37 0 16,0 36-16,0 0 15,37-36-15,35 0 16,1 36-16,0-36 16,36 37 155,36 72-155,0-37-16,-36 1 16,73-1-16,-37 37 15,37 36-15,-1-72 16,-35-1-16,35 1 16,-72 36-16,73-73 15,-73 0-15,36 1 16,0-1-16,-36 0 15,37 1-15,-37-1 16,36 36-16,0 1 16,0-37-16,1 37 15,-1-37-15,-36 37 16,36-37 0,1-36-1,-37 36 1,145-181 62,0 36-78,36-181 16,-36 145-16,1-37 15,-1-35-15,-73 35 16,-35 110-16,-1 35 15,-36 1-15,0 0 16,-145 36 93,0 109-109,-37 36 16,1-36 0,36 0-16,-1-1 15,110-35-15,-36-37 16,35 37-16,1-73 16,36 36-16,-36 0 15,36 37 1,0-37-1,0 1 1,0-1-16,0 0 16,0 37-1,36-37 1,-36 0-16,36 1 16,1-1-16,35 0 15,-36 37-15,37-1 16,-73-35-16,73 35 15,-73 1-15,72-37 16,-36 37-16,1-37 16,-37 0-1,0 0 1,36-36 0,-36 37 30,0-1 111,-73 109-157,1 0 15,36-72-15,36-37 16,-37 37-16,37-37 16,0 37-1,-36-73 110,0 0-125,36-73 16,-73 0-16,37 1 15,36-1-15,-36 1 16,-1-37-16,37 36 16,-72 1-16,35-1 15,37 1-15,0 35 16,-36-35-16,0 35 16,36-35-16,-36 36 15,-1-1-15,1-35 16,36 35-16,-36-35 15,36 36 1,-37 36-16,1-37 16,36 1-1,0 0-15,-36 36 16,36-37-16,-36 37 16,-1-72-16,1 36 15,36-1 1,-36 1-1,36 0 1,36-1 78,109-35-94,37-1 15,-1-36-15,0 37 16,-35 36-16,-1-37 16,-36 37-16,36-37 15,-36 73-15,-37-36 16,1 0-16,-1-1 16,-35 37-16,-1-36 15,36 0-15,-35 36 16,35-37-16,1 1 15,-1 36-15,-35-36 16,35 0-16,-35 36 16,-1-37-16,0 1 15,0 36 17,-36-36-32,37 36 15,-1-37-15,0 1 31,-36 0-31,37 36 16,-37-36-16,36-1 16,0 1 15,-36 0-15,0-1 15,0 1-16,0 0 17,-36 36 30,-37 36-46,-72 0-16,36 73 15,-72-36-15,-73 72 16,36-36-16,0-37 16,73 1-16,73-37 15,-1 37-15,37-73 16,0 0 62,181 0-15,36 0-48,109-73-15,-36 37 16,0-37-16,-108 37 15,-38 36-15,-35 0 16,-37 0-16,37 0 16,-37 0-1,0 0 1,1 0 62,-37 36-62,-73 110-1,-36-38-15,-36 110 16,0 0-16,-109 72 16,-36 37-16,36-73 15,36-73-15,37-36 16,72-72-16,109-37 15,72-145 79,110-108-78,144-74-16,-72 37 15,109-72-15,-73 35 16,-144 146-16,-74 0 16,-36 73-16,1 35 15,-37 1-15,0 0 16,-37 36 78,-144 72-79,-73 110-15,-73 35 16,-35 74-16,-1-37 16,109-37-16,72-108 15,110-72-15,72-1 16,290-254 78,0 0-94,37-36 15,-73 0-15,36 73 16,-108 36-16,-146 109 15,0-1-15,0 1 188,37-73-172,-37 37-16,1 35 15,-37-35-15,36 72 16,0-37-16,-36 1 15,36 0 1,-36 0-16,0-1 16,37 1-1,-1 0-15,-36-1 16,0 1-16,36 0 16,1-37-1,-1 37 1,-36 0-1,36-1 1,-36 1 15,36 36-15,-36-36 0,37 36-16,-1 0 15,-36-36 1,36 36 15,-36-37-15,37 37-1,-1 0 79,0 0-78,-36 37-16,0-1 15,0 36 1,0-35 0,0-1-1,36-36 32,-36 36 78,73 1-109,-73 35-16,36 1 15,-36-37 1,0 0 15,37-36 16,-1-36 156,73 36-187,-73-73-16,0 73 15,1-36 1,-1 36 31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09-27T03:28:37.849"/>
    </inkml:context>
    <inkml:brush xml:id="br0">
      <inkml:brushProperty name="width" value="0.26667" units="cm"/>
      <inkml:brushProperty name="height" value="0.53333" units="cm"/>
      <inkml:brushProperty name="color" value="#FF00FF"/>
      <inkml:brushProperty name="tip" value="rectangle"/>
      <inkml:brushProperty name="rasterOp" value="maskPen"/>
      <inkml:brushProperty name="fitToCurve" value="1"/>
    </inkml:brush>
  </inkml:definitions>
  <inkml:trace contextRef="#ctx0" brushRef="#br0">0 588 0,'73'-72'0,"-73"-1"15,36 37-15,1-1 16,-37 1-16,36 0 16,-36 0 15,36 36-31,0-37 15,1 37-15,-37-36 16,72 0-16,-35-1 16,-1 37-1,-36-36 1,36 36 0,0-36-16,1 36 15,-1 0-15,0 0 16,-36-36-16,37 36 15,-1 0 1,0 0 0,0 0-16,37 0 15,-37 0-15,1 0 16,-1 0 0,0 0-16,0 0 15,1 0 1,-1 0-1,0 0 1,-36 36-16,37 0 16,-37 0-1,0 1 1,0-1-16,0 0 31,0 1 0,0 35-15,0-36-16,-37 1 16,-35 35-1,72-35-15,-37 35 16,1-72 0,36 36-1,-36-36 48,36 37-48,-36-37 17,-1 0-1,1-37-31,36 1 15,0 0 1,0-37-16,0-36 16,0 73-16,0 0 15,0 0-15,36 36 78,1 0-62,-1 0-16,0 0 16,0 0-16,1 0 15,-1 0-15,0 0 16,1 0 0,35 36-1,-36-36 1,1 0-16,-1 36 15,0-36-15,-36 36 16,37-36 0,-37 37-1,36-1 1,0 0 0,0 1-16,-36-1 15,37-36-15,-37 36 16,0 0-1,0 1-15,36-37 16,-36 36 0,0 0-1,0 1 1,36-1 0,-36 0-1,37 0-15,-37 1 16,0-1-16,0 0 15,0 1-15,0-1 16,36 0-16,-36 0 16,0 1-1,0-1 1,36 37 0,-36-37-1,0 0-15,0 0 16,36 37-16,-36-37 15,0 1-15,0-1 16,0 36-16,0-35 16,0-1-16,0 37 15,0-37 1,0 0 0,0 0-16,0 1 15,0 35-15,0 1 16,0-1-16,-36-35 15,36 35-15,0 1 16,-36-37 0,0 0-16,36 1 31,0-146 78,0 36-93,0-36-16,36 37 16,-36 36-16,36-37 15,0 0-15,-36 37 16,0 0-1,37 36-15,-37-36 16,36 36-16,-36-37 16,36-35 15,-36 35-31,0 1 16,37 36-16,-37-36 15,0 0 1,36-1 15,-36 1-15,0 0-1,0-1 17,0 1-32,0 0 15,0 0-15,0-37 16,0 37-1,0-1 1,0 1 0,0 0-1,0 0 1,-36-1-16,36 1 16,0 0-1,0-1-15,-37 37 16,37-36-16,0 0 15,0 0 1,-36-1 0,36 1 31,-36 36-16,-1-36-16,1 36 1,0 0-16,0 0 16,-1 0-1,-72 72-15,1 1 16,-1-1-16,36-35 16,1 35-16,35 1 15,-35-37-15,72 0 16,-37-36-16,37 37 15,0-1-15,0 0 32,-36 37-32,36-1 15,0 1-15,0 0 16,0-1-16,0 1 16,0-1-16,0-35 15,36-1-15,1-36 110,108-73-110,-36-36 15,36-36-15,0 36 16,-72 37-16,-37-1 15,0 37-15,0 0 16,-36-1 0,37 37-1,-37-36 17,0 0-17,-37 72 110,-144 146-109,36-1-1,36-36-15,-36-36 16,72-36-16,1-1 16,35-36-16,1 1 15,36-1 1,0 0 15,-36-36-31,36 73 16,-36-37-16,-37 73 15,73-36-15,-36-37 16,-1 36-16,37-35 16,73-146 171,72-36-187,-72 108 16,36-71-16,-109 35 15,72 37-15,-72-37 16,36 37 0,-36 0-1,37 36-15,-37-37 16,0 1 0,0 0-16,0-1 15,0 1 1,-37 36-1,37-36-15,-36 0 16,36-1-16,-36 37 16,36-36-16,-36 36 15,-1 0-15,37-36 16,-36 36-16,-37 0 16,1 0-16,-1 0 15,-36 0-15,-36 0 16,36 0-16,73 0 15,-73 36-15,73 0 16,0-36-16,-37 0 16,37 0-1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09-27T03:28:44.993"/>
    </inkml:context>
    <inkml:brush xml:id="br0">
      <inkml:brushProperty name="width" value="0.26667" units="cm"/>
      <inkml:brushProperty name="height" value="0.53333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3156 1205 0,'0'-36'188,"-37"-110"-188,37 74 15,-36-37-15,0 0 16,36 0-16,-37 37 15,37 35-15,0 1 16,0 0-16,-36 36 16,36-36 62,-36 36-63,36-37-15,-36 1 16,-1 0 0,-35-1-1,35 1 1,1 0-16,-36 0 16,-1 36-16,0-37 15,1 1-15,-1 0 16,1 36-16,35 0 15,-35 0-15,36 0 16,-1-37-16,1 37 78,-73 0-78,-36 0 16,36 0-16,0 0 15,0 0-15,37 37 16,-73-1-16,0 0 16,36 1-16,-73-1 15,73 0-15,73-36 16,0 0-16,36 36 47,-36-36-47,36 37 15,-37-37-15,1 36 16,0 0 0,36 1-16,-37 35 15,-35-36 1,72 110-16,-73-74 16,37 37-16,36-36 15,-36-37-15,-1 73 16,37-37-16,0 1 15,-36-1-15,0 37 16,0-36-16,36 72 16,0-72-16,-37 35 15,37 1-15,-36 0 16,36 0-16,0-73 16,0 73-16,-36 0 15,36-36-15,0-1 16,0 1-16,0-37 15,0 0-15,36 73 16,-36 0-16,0-36 16,36-1-16,1 73 15,-1-72-15,0 72 16,0-72-16,73 72 16,-72-36-1,-1-1-15,36 1 16,1-36-16,0 36 15,-37 36-15,36-36 16,1-37-16,36 73 16,-37-36-16,37 36 15,36 1-15,37-1 16,-73 0-16,36-36 16,-36 36-16,36 0 15,-73-72-15,74 35 16,-74 1-16,37-36 15,-73-1-15,73 1 16,-36 0-16,-37-37 16,37 36-16,-1 1 15,1 0-15,36-1 16,36 73-16,0 0 16,0-36-16,0 36 15,37 37-15,35-1 16,1-36-16,-37 37 15,37-37-15,-36 0 16,-37 0 0,-36-72-16,36 36 15,-73-37-15,1 37 16,36-73-16,-73 37 16,37 0-16,35-37 15,-35 73-15,0-73 16,-1 37-16,-36-37 15,1 0-15</inkml:trace>
</inkml:ink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27E-4066-4E02-8F00-CB938199126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09716-973C-4732-853D-1D0D23BB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7036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27E-4066-4E02-8F00-CB938199126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09716-973C-4732-853D-1D0D23BB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266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27E-4066-4E02-8F00-CB938199126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09716-973C-4732-853D-1D0D23BB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6309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27E-4066-4E02-8F00-CB938199126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09716-973C-4732-853D-1D0D23BBE64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70146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27E-4066-4E02-8F00-CB938199126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09716-973C-4732-853D-1D0D23BB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23797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27E-4066-4E02-8F00-CB938199126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09716-973C-4732-853D-1D0D23BB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490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27E-4066-4E02-8F00-CB938199126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09716-973C-4732-853D-1D0D23BB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12604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27E-4066-4E02-8F00-CB938199126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09716-973C-4732-853D-1D0D23BB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3329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27E-4066-4E02-8F00-CB938199126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09716-973C-4732-853D-1D0D23BB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8770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27E-4066-4E02-8F00-CB938199126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09716-973C-4732-853D-1D0D23BB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2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27E-4066-4E02-8F00-CB938199126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09716-973C-4732-853D-1D0D23BB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6573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27E-4066-4E02-8F00-CB938199126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09716-973C-4732-853D-1D0D23BB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7184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27E-4066-4E02-8F00-CB938199126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09716-973C-4732-853D-1D0D23BB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57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27E-4066-4E02-8F00-CB938199126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09716-973C-4732-853D-1D0D23BB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073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27E-4066-4E02-8F00-CB938199126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09716-973C-4732-853D-1D0D23BB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057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27E-4066-4E02-8F00-CB938199126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09716-973C-4732-853D-1D0D23BB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752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27E-4066-4E02-8F00-CB938199126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09716-973C-4732-853D-1D0D23BB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5380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990D27E-4066-4E02-8F00-CB938199126F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BC09716-973C-4732-853D-1D0D23BB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1755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emf"/><Relationship Id="rId18" Type="http://schemas.openxmlformats.org/officeDocument/2006/relationships/customXml" Target="../ink/ink9.xml"/><Relationship Id="rId26" Type="http://schemas.openxmlformats.org/officeDocument/2006/relationships/customXml" Target="../ink/ink13.xml"/><Relationship Id="rId3" Type="http://schemas.openxmlformats.org/officeDocument/2006/relationships/image" Target="../media/image4.emf"/><Relationship Id="rId21" Type="http://schemas.openxmlformats.org/officeDocument/2006/relationships/image" Target="../media/image13.emf"/><Relationship Id="rId34" Type="http://schemas.openxmlformats.org/officeDocument/2006/relationships/customXml" Target="../ink/ink17.xml"/><Relationship Id="rId7" Type="http://schemas.openxmlformats.org/officeDocument/2006/relationships/image" Target="../media/image6.emf"/><Relationship Id="rId12" Type="http://schemas.openxmlformats.org/officeDocument/2006/relationships/customXml" Target="../ink/ink6.xml"/><Relationship Id="rId17" Type="http://schemas.openxmlformats.org/officeDocument/2006/relationships/image" Target="../media/image11.emf"/><Relationship Id="rId25" Type="http://schemas.openxmlformats.org/officeDocument/2006/relationships/image" Target="../media/image15.emf"/><Relationship Id="rId33" Type="http://schemas.openxmlformats.org/officeDocument/2006/relationships/image" Target="../media/image19.emf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0" Type="http://schemas.openxmlformats.org/officeDocument/2006/relationships/customXml" Target="../ink/ink10.xml"/><Relationship Id="rId29" Type="http://schemas.openxmlformats.org/officeDocument/2006/relationships/image" Target="../media/image17.emf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11" Type="http://schemas.openxmlformats.org/officeDocument/2006/relationships/image" Target="../media/image8.emf"/><Relationship Id="rId24" Type="http://schemas.openxmlformats.org/officeDocument/2006/relationships/customXml" Target="../ink/ink12.xml"/><Relationship Id="rId32" Type="http://schemas.openxmlformats.org/officeDocument/2006/relationships/customXml" Target="../ink/ink16.xml"/><Relationship Id="rId5" Type="http://schemas.openxmlformats.org/officeDocument/2006/relationships/image" Target="../media/image5.emf"/><Relationship Id="rId15" Type="http://schemas.openxmlformats.org/officeDocument/2006/relationships/image" Target="../media/image10.emf"/><Relationship Id="rId23" Type="http://schemas.openxmlformats.org/officeDocument/2006/relationships/image" Target="../media/image14.emf"/><Relationship Id="rId28" Type="http://schemas.openxmlformats.org/officeDocument/2006/relationships/customXml" Target="../ink/ink14.xml"/><Relationship Id="rId10" Type="http://schemas.openxmlformats.org/officeDocument/2006/relationships/customXml" Target="../ink/ink5.xml"/><Relationship Id="rId19" Type="http://schemas.openxmlformats.org/officeDocument/2006/relationships/image" Target="../media/image12.emf"/><Relationship Id="rId31" Type="http://schemas.openxmlformats.org/officeDocument/2006/relationships/image" Target="../media/image18.emf"/><Relationship Id="rId4" Type="http://schemas.openxmlformats.org/officeDocument/2006/relationships/customXml" Target="../ink/ink2.xml"/><Relationship Id="rId9" Type="http://schemas.openxmlformats.org/officeDocument/2006/relationships/image" Target="../media/image7.emf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6.emf"/><Relationship Id="rId30" Type="http://schemas.openxmlformats.org/officeDocument/2006/relationships/customXml" Target="../ink/ink15.xml"/><Relationship Id="rId35" Type="http://schemas.openxmlformats.org/officeDocument/2006/relationships/image" Target="../media/image20.emf"/><Relationship Id="rId8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我喜歡畫圖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5406" y="3655095"/>
            <a:ext cx="9144000" cy="1655762"/>
          </a:xfrm>
        </p:spPr>
        <p:txBody>
          <a:bodyPr>
            <a:normAutofit fontScale="55000" lnSpcReduction="20000"/>
          </a:bodyPr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我最喜歡的活動是畫圖</a:t>
            </a:r>
            <a:endParaRPr lang="en-US" altLang="zh-TW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因為畫圖很有趣很好玩</a:t>
            </a:r>
            <a:endParaRPr lang="en-US" altLang="zh-TW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但是我不喜歡塗顏色</a:t>
            </a:r>
            <a:endParaRPr lang="en-US" altLang="zh-TW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因為很麻煩</a:t>
            </a:r>
            <a:endParaRPr lang="en-US" altLang="zh-TW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畫圖讓我很開心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2270366" y="1054029"/>
              <a:ext cx="943560" cy="2081880"/>
            </p14:xfrm>
          </p:contentPart>
        </mc:Choice>
        <mc:Fallback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22486" y="958269"/>
                <a:ext cx="1039320" cy="2273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筆跡 4"/>
              <p14:cNvContentPartPr/>
              <p14:nvPr/>
            </p14:nvContentPartPr>
            <p14:xfrm>
              <a:off x="3212846" y="1002549"/>
              <a:ext cx="932760" cy="2199960"/>
            </p14:xfrm>
          </p:contentPart>
        </mc:Choice>
        <mc:Fallback>
          <p:pic>
            <p:nvPicPr>
              <p:cNvPr id="5" name="筆跡 4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164606" y="906429"/>
                <a:ext cx="1028880" cy="2392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6" name="筆跡 5"/>
              <p14:cNvContentPartPr/>
              <p14:nvPr/>
            </p14:nvContentPartPr>
            <p14:xfrm>
              <a:off x="3553046" y="2103069"/>
              <a:ext cx="39600" cy="183240"/>
            </p14:xfrm>
          </p:contentPart>
        </mc:Choice>
        <mc:Fallback>
          <p:pic>
            <p:nvPicPr>
              <p:cNvPr id="6" name="筆跡 5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505166" y="2006949"/>
                <a:ext cx="135360" cy="375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7" name="筆跡 6"/>
              <p14:cNvContentPartPr/>
              <p14:nvPr/>
            </p14:nvContentPartPr>
            <p14:xfrm>
              <a:off x="2769686" y="1267149"/>
              <a:ext cx="1253520" cy="1869120"/>
            </p14:xfrm>
          </p:contentPart>
        </mc:Choice>
        <mc:Fallback>
          <p:pic>
            <p:nvPicPr>
              <p:cNvPr id="7" name="筆跡 6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721446" y="1171029"/>
                <a:ext cx="1350000" cy="2061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8" name="筆跡 7"/>
              <p14:cNvContentPartPr/>
              <p14:nvPr/>
            </p14:nvContentPartPr>
            <p14:xfrm>
              <a:off x="2690846" y="1250589"/>
              <a:ext cx="326520" cy="514440"/>
            </p14:xfrm>
          </p:contentPart>
        </mc:Choice>
        <mc:Fallback>
          <p:pic>
            <p:nvPicPr>
              <p:cNvPr id="8" name="筆跡 7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642966" y="1154469"/>
                <a:ext cx="422640" cy="706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9" name="筆跡 8"/>
              <p14:cNvContentPartPr/>
              <p14:nvPr/>
            </p14:nvContentPartPr>
            <p14:xfrm>
              <a:off x="3135086" y="1254189"/>
              <a:ext cx="360" cy="360"/>
            </p14:xfrm>
          </p:contentPart>
        </mc:Choice>
        <mc:Fallback>
          <p:pic>
            <p:nvPicPr>
              <p:cNvPr id="9" name="筆跡 8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087206" y="1158069"/>
                <a:ext cx="96120" cy="192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0" name="筆跡 9"/>
              <p14:cNvContentPartPr/>
              <p14:nvPr/>
            </p14:nvContentPartPr>
            <p14:xfrm>
              <a:off x="2306366" y="1171389"/>
              <a:ext cx="1325520" cy="1272240"/>
            </p14:xfrm>
          </p:contentPart>
        </mc:Choice>
        <mc:Fallback>
          <p:pic>
            <p:nvPicPr>
              <p:cNvPr id="10" name="筆跡 9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258126" y="1075269"/>
                <a:ext cx="1421640" cy="146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11" name="筆跡 10"/>
              <p14:cNvContentPartPr/>
              <p14:nvPr/>
            </p14:nvContentPartPr>
            <p14:xfrm>
              <a:off x="3383126" y="1159869"/>
              <a:ext cx="709200" cy="878760"/>
            </p14:xfrm>
          </p:contentPart>
        </mc:Choice>
        <mc:Fallback>
          <p:pic>
            <p:nvPicPr>
              <p:cNvPr id="11" name="筆跡 10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335246" y="1063749"/>
                <a:ext cx="804960" cy="107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12" name="筆跡 11"/>
              <p14:cNvContentPartPr/>
              <p14:nvPr/>
            </p14:nvContentPartPr>
            <p14:xfrm>
              <a:off x="8426006" y="741909"/>
              <a:ext cx="2103120" cy="3281760"/>
            </p14:xfrm>
          </p:contentPart>
        </mc:Choice>
        <mc:Fallback>
          <p:pic>
            <p:nvPicPr>
              <p:cNvPr id="12" name="筆跡 11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8377766" y="646149"/>
                <a:ext cx="2199240" cy="347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13" name="筆跡 12"/>
              <p14:cNvContentPartPr/>
              <p14:nvPr/>
            </p14:nvContentPartPr>
            <p14:xfrm>
              <a:off x="9627326" y="723909"/>
              <a:ext cx="1349640" cy="3247560"/>
            </p14:xfrm>
          </p:contentPart>
        </mc:Choice>
        <mc:Fallback>
          <p:pic>
            <p:nvPicPr>
              <p:cNvPr id="13" name="筆跡 12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9579446" y="627789"/>
                <a:ext cx="1445760" cy="343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14" name="筆跡 13"/>
              <p14:cNvContentPartPr/>
              <p14:nvPr/>
            </p14:nvContentPartPr>
            <p14:xfrm>
              <a:off x="8817326" y="874749"/>
              <a:ext cx="1737360" cy="1868760"/>
            </p14:xfrm>
          </p:contentPart>
        </mc:Choice>
        <mc:Fallback>
          <p:pic>
            <p:nvPicPr>
              <p:cNvPr id="14" name="筆跡 13"/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8769446" y="778989"/>
                <a:ext cx="1833480" cy="206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15" name="筆跡 14"/>
              <p14:cNvContentPartPr/>
              <p14:nvPr/>
            </p14:nvContentPartPr>
            <p14:xfrm>
              <a:off x="9953846" y="825069"/>
              <a:ext cx="392400" cy="716760"/>
            </p14:xfrm>
          </p:contentPart>
        </mc:Choice>
        <mc:Fallback>
          <p:pic>
            <p:nvPicPr>
              <p:cNvPr id="15" name="筆跡 14"/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9905966" y="728949"/>
                <a:ext cx="488160" cy="90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16" name="筆跡 15"/>
              <p14:cNvContentPartPr/>
              <p14:nvPr/>
            </p14:nvContentPartPr>
            <p14:xfrm>
              <a:off x="9901646" y="992829"/>
              <a:ext cx="261720" cy="248400"/>
            </p14:xfrm>
          </p:contentPart>
        </mc:Choice>
        <mc:Fallback>
          <p:pic>
            <p:nvPicPr>
              <p:cNvPr id="16" name="筆跡 15"/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9853766" y="896709"/>
                <a:ext cx="357480" cy="44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17" name="筆跡 16"/>
              <p14:cNvContentPartPr/>
              <p14:nvPr/>
            </p14:nvContentPartPr>
            <p14:xfrm>
              <a:off x="9157526" y="898869"/>
              <a:ext cx="1906560" cy="2981160"/>
            </p14:xfrm>
          </p:contentPart>
        </mc:Choice>
        <mc:Fallback>
          <p:pic>
            <p:nvPicPr>
              <p:cNvPr id="17" name="筆跡 16"/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9109286" y="802749"/>
                <a:ext cx="2003040" cy="3173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18" name="筆跡 17"/>
              <p14:cNvContentPartPr/>
              <p14:nvPr/>
            </p14:nvContentPartPr>
            <p14:xfrm>
              <a:off x="8894006" y="952509"/>
              <a:ext cx="1535400" cy="2646000"/>
            </p14:xfrm>
          </p:contentPart>
        </mc:Choice>
        <mc:Fallback>
          <p:pic>
            <p:nvPicPr>
              <p:cNvPr id="18" name="筆跡 17"/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8846126" y="856389"/>
                <a:ext cx="1631160" cy="283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19" name="筆跡 18"/>
              <p14:cNvContentPartPr/>
              <p14:nvPr/>
            </p14:nvContentPartPr>
            <p14:xfrm>
              <a:off x="9078686" y="1178949"/>
              <a:ext cx="718920" cy="323640"/>
            </p14:xfrm>
          </p:contentPart>
        </mc:Choice>
        <mc:Fallback>
          <p:pic>
            <p:nvPicPr>
              <p:cNvPr id="19" name="筆跡 18"/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9030806" y="1082829"/>
                <a:ext cx="814680" cy="515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20" name="筆跡 19"/>
              <p14:cNvContentPartPr/>
              <p14:nvPr/>
            </p14:nvContentPartPr>
            <p14:xfrm>
              <a:off x="8373806" y="846669"/>
              <a:ext cx="1841760" cy="1923480"/>
            </p14:xfrm>
          </p:contentPart>
        </mc:Choice>
        <mc:Fallback>
          <p:pic>
            <p:nvPicPr>
              <p:cNvPr id="20" name="筆跡 19"/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8325566" y="750549"/>
                <a:ext cx="1937880" cy="2115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330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24</TotalTime>
  <Words>30</Words>
  <Application>Microsoft Office PowerPoint</Application>
  <PresentationFormat>寬螢幕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Tw Cen MT</vt:lpstr>
      <vt:lpstr>清松手寫體1</vt:lpstr>
      <vt:lpstr>新細明體</vt:lpstr>
      <vt:lpstr>Arial</vt:lpstr>
      <vt:lpstr>小水滴</vt:lpstr>
      <vt:lpstr>我喜歡畫圖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我喜歡畫圖</dc:title>
  <dc:creator>Windows 使用者</dc:creator>
  <cp:lastModifiedBy>Windows 使用者</cp:lastModifiedBy>
  <cp:revision>4</cp:revision>
  <dcterms:created xsi:type="dcterms:W3CDTF">2021-09-13T03:51:40Z</dcterms:created>
  <dcterms:modified xsi:type="dcterms:W3CDTF">2021-09-27T03:43:57Z</dcterms:modified>
</cp:coreProperties>
</file>